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97" r:id="rId4"/>
    <p:sldId id="273" r:id="rId5"/>
    <p:sldId id="275" r:id="rId6"/>
    <p:sldId id="294" r:id="rId7"/>
    <p:sldId id="274" r:id="rId8"/>
    <p:sldId id="278" r:id="rId9"/>
    <p:sldId id="279" r:id="rId10"/>
    <p:sldId id="282" r:id="rId11"/>
    <p:sldId id="281" r:id="rId12"/>
    <p:sldId id="289" r:id="rId13"/>
    <p:sldId id="283" r:id="rId14"/>
    <p:sldId id="284" r:id="rId15"/>
    <p:sldId id="285" r:id="rId16"/>
    <p:sldId id="286" r:id="rId17"/>
    <p:sldId id="295" r:id="rId18"/>
    <p:sldId id="292" r:id="rId19"/>
    <p:sldId id="290" r:id="rId20"/>
    <p:sldId id="288" r:id="rId21"/>
    <p:sldId id="293" r:id="rId22"/>
    <p:sldId id="29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933" userDrawn="1">
          <p15:clr>
            <a:srgbClr val="A4A3A4"/>
          </p15:clr>
        </p15:guide>
        <p15:guide id="4" pos="4021" userDrawn="1">
          <p15:clr>
            <a:srgbClr val="A4A3A4"/>
          </p15:clr>
        </p15:guide>
        <p15:guide id="5" pos="47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F"/>
    <a:srgbClr val="F3A517"/>
    <a:srgbClr val="040703"/>
    <a:srgbClr val="002D65"/>
    <a:srgbClr val="770712"/>
    <a:srgbClr val="AA0A1B"/>
    <a:srgbClr val="090C22"/>
    <a:srgbClr val="E76012"/>
    <a:srgbClr val="005CA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5D8AB6-1214-4B5B-8FF7-ECE9B7FCF33B}" v="238" dt="2021-05-13T14:09:55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91" autoAdjust="0"/>
  </p:normalViewPr>
  <p:slideViewPr>
    <p:cSldViewPr snapToGrid="0" showGuides="1">
      <p:cViewPr>
        <p:scale>
          <a:sx n="100" d="100"/>
          <a:sy n="100" d="100"/>
        </p:scale>
        <p:origin x="216" y="390"/>
      </p:cViewPr>
      <p:guideLst>
        <p:guide orient="horz" pos="2160"/>
        <p:guide pos="3840"/>
        <p:guide pos="2933"/>
        <p:guide pos="4021"/>
        <p:guide pos="47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91374" y="1122363"/>
            <a:ext cx="4676776" cy="2387600"/>
          </a:xfrm>
        </p:spPr>
        <p:txBody>
          <a:bodyPr anchor="b">
            <a:normAutofit/>
          </a:bodyPr>
          <a:lstStyle>
            <a:lvl1pPr algn="ctr">
              <a:defRPr lang="ko-KR" altLang="en-US" sz="60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91374" y="3602038"/>
            <a:ext cx="4676775" cy="1655762"/>
          </a:xfrm>
        </p:spPr>
        <p:txBody>
          <a:bodyPr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9711890" y="5185537"/>
            <a:ext cx="333375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b="1" spc="-100" dirty="0" err="1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j-cs"/>
              </a:rPr>
              <a:t>딥플</a:t>
            </a:r>
            <a:r>
              <a:rPr lang="ko-KR" altLang="en-US" sz="1400" spc="-100" dirty="0" err="1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j-cs"/>
              </a:rPr>
              <a:t>의</a:t>
            </a:r>
            <a:r>
              <a:rPr lang="ko-KR" altLang="en-US" b="1" spc="-1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b="1" i="1" spc="3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Playground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11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https://blog.naver.com/mauricaptain/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1100" kern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https://open.kakao.com/me/jumura/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900" spc="-1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무단 복제 및 </a:t>
            </a:r>
            <a:r>
              <a:rPr lang="ko-KR" altLang="en-US" sz="900" spc="-100" dirty="0" err="1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배포시</a:t>
            </a:r>
            <a:r>
              <a:rPr lang="ko-KR" altLang="en-US" sz="900" spc="-1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불이익을 받을 수 있습니다</a:t>
            </a:r>
            <a:r>
              <a:rPr lang="en-US" altLang="ko-KR" sz="900" spc="-1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9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Copyright 2018 </a:t>
            </a:r>
            <a:r>
              <a:rPr lang="ko-KR" altLang="en-US" sz="900" b="1" spc="-100" dirty="0" err="1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딥플</a:t>
            </a:r>
            <a:r>
              <a:rPr lang="ko-KR" altLang="en-US" sz="800" spc="-100" dirty="0" err="1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</a:t>
            </a:r>
            <a:r>
              <a:rPr lang="ko-KR" altLang="en-US" sz="900" b="1" spc="-1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900" b="1" i="1" spc="3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Playground</a:t>
            </a:r>
          </a:p>
        </p:txBody>
      </p:sp>
    </p:spTree>
    <p:extLst>
      <p:ext uri="{BB962C8B-B14F-4D97-AF65-F5344CB8AC3E}">
        <p14:creationId xmlns:p14="http://schemas.microsoft.com/office/powerpoint/2010/main" val="383349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5" b="8530"/>
          <a:stretch/>
        </p:blipFill>
        <p:spPr>
          <a:xfrm>
            <a:off x="0" y="-9526"/>
            <a:ext cx="12192000" cy="6910840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-1" y="-9526"/>
            <a:ext cx="12192001" cy="6910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6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 userDrawn="1"/>
        </p:nvSpPr>
        <p:spPr>
          <a:xfrm>
            <a:off x="9319946" y="162370"/>
            <a:ext cx="2741797" cy="405510"/>
          </a:xfrm>
          <a:custGeom>
            <a:avLst/>
            <a:gdLst>
              <a:gd name="connsiteX0" fmla="*/ 202755 w 2741797"/>
              <a:gd name="connsiteY0" fmla="*/ 0 h 405510"/>
              <a:gd name="connsiteX1" fmla="*/ 2741797 w 2741797"/>
              <a:gd name="connsiteY1" fmla="*/ 0 h 405510"/>
              <a:gd name="connsiteX2" fmla="*/ 2741797 w 2741797"/>
              <a:gd name="connsiteY2" fmla="*/ 405510 h 405510"/>
              <a:gd name="connsiteX3" fmla="*/ 202755 w 2741797"/>
              <a:gd name="connsiteY3" fmla="*/ 405510 h 405510"/>
              <a:gd name="connsiteX4" fmla="*/ 0 w 2741797"/>
              <a:gd name="connsiteY4" fmla="*/ 202755 h 405510"/>
              <a:gd name="connsiteX5" fmla="*/ 202755 w 2741797"/>
              <a:gd name="connsiteY5" fmla="*/ 0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1797" h="405510">
                <a:moveTo>
                  <a:pt x="202755" y="0"/>
                </a:moveTo>
                <a:lnTo>
                  <a:pt x="2741797" y="0"/>
                </a:lnTo>
                <a:lnTo>
                  <a:pt x="2741797" y="405510"/>
                </a:lnTo>
                <a:lnTo>
                  <a:pt x="202755" y="405510"/>
                </a:lnTo>
                <a:cubicBezTo>
                  <a:pt x="90777" y="405510"/>
                  <a:pt x="0" y="314733"/>
                  <a:pt x="0" y="202755"/>
                </a:cubicBezTo>
                <a:cubicBezTo>
                  <a:pt x="0" y="90777"/>
                  <a:pt x="90777" y="0"/>
                  <a:pt x="20275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95D5"/>
              </a:gs>
              <a:gs pos="100000">
                <a:srgbClr val="016D9C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 userDrawn="1"/>
        </p:nvSpPr>
        <p:spPr>
          <a:xfrm>
            <a:off x="9450203" y="162370"/>
            <a:ext cx="2741797" cy="405510"/>
          </a:xfrm>
          <a:custGeom>
            <a:avLst/>
            <a:gdLst>
              <a:gd name="connsiteX0" fmla="*/ 202755 w 2741797"/>
              <a:gd name="connsiteY0" fmla="*/ 0 h 405510"/>
              <a:gd name="connsiteX1" fmla="*/ 2741797 w 2741797"/>
              <a:gd name="connsiteY1" fmla="*/ 0 h 405510"/>
              <a:gd name="connsiteX2" fmla="*/ 2741797 w 2741797"/>
              <a:gd name="connsiteY2" fmla="*/ 405510 h 405510"/>
              <a:gd name="connsiteX3" fmla="*/ 202755 w 2741797"/>
              <a:gd name="connsiteY3" fmla="*/ 405510 h 405510"/>
              <a:gd name="connsiteX4" fmla="*/ 0 w 2741797"/>
              <a:gd name="connsiteY4" fmla="*/ 202755 h 405510"/>
              <a:gd name="connsiteX5" fmla="*/ 202755 w 2741797"/>
              <a:gd name="connsiteY5" fmla="*/ 0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1797" h="405510">
                <a:moveTo>
                  <a:pt x="202755" y="0"/>
                </a:moveTo>
                <a:lnTo>
                  <a:pt x="2741797" y="0"/>
                </a:lnTo>
                <a:lnTo>
                  <a:pt x="2741797" y="405510"/>
                </a:lnTo>
                <a:lnTo>
                  <a:pt x="202755" y="405510"/>
                </a:lnTo>
                <a:cubicBezTo>
                  <a:pt x="90777" y="405510"/>
                  <a:pt x="0" y="314733"/>
                  <a:pt x="0" y="202755"/>
                </a:cubicBezTo>
                <a:cubicBezTo>
                  <a:pt x="0" y="90777"/>
                  <a:pt x="90777" y="0"/>
                  <a:pt x="2027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001" y="365126"/>
            <a:ext cx="10515600" cy="799532"/>
          </a:xfrm>
        </p:spPr>
        <p:txBody>
          <a:bodyPr>
            <a:normAutofit/>
          </a:bodyPr>
          <a:lstStyle>
            <a:lvl1pPr>
              <a:defRPr lang="ko-KR" altLang="en-US" sz="4000" i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2958" y="204382"/>
            <a:ext cx="2283587" cy="321486"/>
          </a:xfrm>
          <a:prstGeom prst="rect">
            <a:avLst/>
          </a:prstGeom>
        </p:spPr>
      </p:pic>
      <p:cxnSp>
        <p:nvCxnSpPr>
          <p:cNvPr id="16" name="직선 연결선 15"/>
          <p:cNvCxnSpPr/>
          <p:nvPr userDrawn="1"/>
        </p:nvCxnSpPr>
        <p:spPr>
          <a:xfrm>
            <a:off x="-28875" y="-38500"/>
            <a:ext cx="481262" cy="4812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5"/>
          <a:srcRect r="29709" b="69799"/>
          <a:stretch/>
        </p:blipFill>
        <p:spPr>
          <a:xfrm>
            <a:off x="10820247" y="557257"/>
            <a:ext cx="1149338" cy="18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37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" b="13796"/>
          <a:stretch/>
        </p:blipFill>
        <p:spPr>
          <a:xfrm>
            <a:off x="0" y="-9526"/>
            <a:ext cx="12192000" cy="68675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7686" y="365126"/>
            <a:ext cx="10515600" cy="79953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i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자유형 7"/>
          <p:cNvSpPr/>
          <p:nvPr userDrawn="1"/>
        </p:nvSpPr>
        <p:spPr>
          <a:xfrm>
            <a:off x="9319946" y="162370"/>
            <a:ext cx="2741797" cy="405510"/>
          </a:xfrm>
          <a:custGeom>
            <a:avLst/>
            <a:gdLst>
              <a:gd name="connsiteX0" fmla="*/ 202755 w 2741797"/>
              <a:gd name="connsiteY0" fmla="*/ 0 h 405510"/>
              <a:gd name="connsiteX1" fmla="*/ 2741797 w 2741797"/>
              <a:gd name="connsiteY1" fmla="*/ 0 h 405510"/>
              <a:gd name="connsiteX2" fmla="*/ 2741797 w 2741797"/>
              <a:gd name="connsiteY2" fmla="*/ 405510 h 405510"/>
              <a:gd name="connsiteX3" fmla="*/ 202755 w 2741797"/>
              <a:gd name="connsiteY3" fmla="*/ 405510 h 405510"/>
              <a:gd name="connsiteX4" fmla="*/ 0 w 2741797"/>
              <a:gd name="connsiteY4" fmla="*/ 202755 h 405510"/>
              <a:gd name="connsiteX5" fmla="*/ 202755 w 2741797"/>
              <a:gd name="connsiteY5" fmla="*/ 0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1797" h="405510">
                <a:moveTo>
                  <a:pt x="202755" y="0"/>
                </a:moveTo>
                <a:lnTo>
                  <a:pt x="2741797" y="0"/>
                </a:lnTo>
                <a:lnTo>
                  <a:pt x="2741797" y="405510"/>
                </a:lnTo>
                <a:lnTo>
                  <a:pt x="202755" y="405510"/>
                </a:lnTo>
                <a:cubicBezTo>
                  <a:pt x="90777" y="405510"/>
                  <a:pt x="0" y="314733"/>
                  <a:pt x="0" y="202755"/>
                </a:cubicBezTo>
                <a:cubicBezTo>
                  <a:pt x="0" y="90777"/>
                  <a:pt x="90777" y="0"/>
                  <a:pt x="20275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95D5"/>
              </a:gs>
              <a:gs pos="100000">
                <a:srgbClr val="016D9C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 userDrawn="1"/>
        </p:nvSpPr>
        <p:spPr>
          <a:xfrm>
            <a:off x="9450203" y="162370"/>
            <a:ext cx="2741797" cy="405510"/>
          </a:xfrm>
          <a:custGeom>
            <a:avLst/>
            <a:gdLst>
              <a:gd name="connsiteX0" fmla="*/ 202755 w 2741797"/>
              <a:gd name="connsiteY0" fmla="*/ 0 h 405510"/>
              <a:gd name="connsiteX1" fmla="*/ 2741797 w 2741797"/>
              <a:gd name="connsiteY1" fmla="*/ 0 h 405510"/>
              <a:gd name="connsiteX2" fmla="*/ 2741797 w 2741797"/>
              <a:gd name="connsiteY2" fmla="*/ 405510 h 405510"/>
              <a:gd name="connsiteX3" fmla="*/ 202755 w 2741797"/>
              <a:gd name="connsiteY3" fmla="*/ 405510 h 405510"/>
              <a:gd name="connsiteX4" fmla="*/ 0 w 2741797"/>
              <a:gd name="connsiteY4" fmla="*/ 202755 h 405510"/>
              <a:gd name="connsiteX5" fmla="*/ 202755 w 2741797"/>
              <a:gd name="connsiteY5" fmla="*/ 0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1797" h="405510">
                <a:moveTo>
                  <a:pt x="202755" y="0"/>
                </a:moveTo>
                <a:lnTo>
                  <a:pt x="2741797" y="0"/>
                </a:lnTo>
                <a:lnTo>
                  <a:pt x="2741797" y="405510"/>
                </a:lnTo>
                <a:lnTo>
                  <a:pt x="202755" y="405510"/>
                </a:lnTo>
                <a:cubicBezTo>
                  <a:pt x="90777" y="405510"/>
                  <a:pt x="0" y="314733"/>
                  <a:pt x="0" y="202755"/>
                </a:cubicBezTo>
                <a:cubicBezTo>
                  <a:pt x="0" y="90777"/>
                  <a:pt x="90777" y="0"/>
                  <a:pt x="2027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2958" y="204382"/>
            <a:ext cx="2283587" cy="321486"/>
          </a:xfrm>
          <a:prstGeom prst="rect">
            <a:avLst/>
          </a:prstGeom>
        </p:spPr>
      </p:pic>
      <p:cxnSp>
        <p:nvCxnSpPr>
          <p:cNvPr id="11" name="직선 연결선 10"/>
          <p:cNvCxnSpPr/>
          <p:nvPr userDrawn="1"/>
        </p:nvCxnSpPr>
        <p:spPr>
          <a:xfrm>
            <a:off x="-28875" y="-38500"/>
            <a:ext cx="481262" cy="4812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5"/>
          <a:srcRect r="29709" b="69799"/>
          <a:stretch/>
        </p:blipFill>
        <p:spPr>
          <a:xfrm>
            <a:off x="10820247" y="557257"/>
            <a:ext cx="1149338" cy="18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6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" b="13796"/>
          <a:stretch/>
        </p:blipFill>
        <p:spPr>
          <a:xfrm>
            <a:off x="0" y="-9526"/>
            <a:ext cx="12192000" cy="68675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7686" y="365126"/>
            <a:ext cx="10515600" cy="79953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i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자유형 7"/>
          <p:cNvSpPr/>
          <p:nvPr userDrawn="1"/>
        </p:nvSpPr>
        <p:spPr>
          <a:xfrm>
            <a:off x="9319946" y="162370"/>
            <a:ext cx="2741797" cy="405510"/>
          </a:xfrm>
          <a:custGeom>
            <a:avLst/>
            <a:gdLst>
              <a:gd name="connsiteX0" fmla="*/ 202755 w 2741797"/>
              <a:gd name="connsiteY0" fmla="*/ 0 h 405510"/>
              <a:gd name="connsiteX1" fmla="*/ 2741797 w 2741797"/>
              <a:gd name="connsiteY1" fmla="*/ 0 h 405510"/>
              <a:gd name="connsiteX2" fmla="*/ 2741797 w 2741797"/>
              <a:gd name="connsiteY2" fmla="*/ 405510 h 405510"/>
              <a:gd name="connsiteX3" fmla="*/ 202755 w 2741797"/>
              <a:gd name="connsiteY3" fmla="*/ 405510 h 405510"/>
              <a:gd name="connsiteX4" fmla="*/ 0 w 2741797"/>
              <a:gd name="connsiteY4" fmla="*/ 202755 h 405510"/>
              <a:gd name="connsiteX5" fmla="*/ 202755 w 2741797"/>
              <a:gd name="connsiteY5" fmla="*/ 0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1797" h="405510">
                <a:moveTo>
                  <a:pt x="202755" y="0"/>
                </a:moveTo>
                <a:lnTo>
                  <a:pt x="2741797" y="0"/>
                </a:lnTo>
                <a:lnTo>
                  <a:pt x="2741797" y="405510"/>
                </a:lnTo>
                <a:lnTo>
                  <a:pt x="202755" y="405510"/>
                </a:lnTo>
                <a:cubicBezTo>
                  <a:pt x="90777" y="405510"/>
                  <a:pt x="0" y="314733"/>
                  <a:pt x="0" y="202755"/>
                </a:cubicBezTo>
                <a:cubicBezTo>
                  <a:pt x="0" y="90777"/>
                  <a:pt x="90777" y="0"/>
                  <a:pt x="20275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95D5"/>
              </a:gs>
              <a:gs pos="100000">
                <a:srgbClr val="016D9C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 userDrawn="1"/>
        </p:nvSpPr>
        <p:spPr>
          <a:xfrm>
            <a:off x="9450203" y="162370"/>
            <a:ext cx="2741797" cy="405510"/>
          </a:xfrm>
          <a:custGeom>
            <a:avLst/>
            <a:gdLst>
              <a:gd name="connsiteX0" fmla="*/ 202755 w 2741797"/>
              <a:gd name="connsiteY0" fmla="*/ 0 h 405510"/>
              <a:gd name="connsiteX1" fmla="*/ 2741797 w 2741797"/>
              <a:gd name="connsiteY1" fmla="*/ 0 h 405510"/>
              <a:gd name="connsiteX2" fmla="*/ 2741797 w 2741797"/>
              <a:gd name="connsiteY2" fmla="*/ 405510 h 405510"/>
              <a:gd name="connsiteX3" fmla="*/ 202755 w 2741797"/>
              <a:gd name="connsiteY3" fmla="*/ 405510 h 405510"/>
              <a:gd name="connsiteX4" fmla="*/ 0 w 2741797"/>
              <a:gd name="connsiteY4" fmla="*/ 202755 h 405510"/>
              <a:gd name="connsiteX5" fmla="*/ 202755 w 2741797"/>
              <a:gd name="connsiteY5" fmla="*/ 0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1797" h="405510">
                <a:moveTo>
                  <a:pt x="202755" y="0"/>
                </a:moveTo>
                <a:lnTo>
                  <a:pt x="2741797" y="0"/>
                </a:lnTo>
                <a:lnTo>
                  <a:pt x="2741797" y="405510"/>
                </a:lnTo>
                <a:lnTo>
                  <a:pt x="202755" y="405510"/>
                </a:lnTo>
                <a:cubicBezTo>
                  <a:pt x="90777" y="405510"/>
                  <a:pt x="0" y="314733"/>
                  <a:pt x="0" y="202755"/>
                </a:cubicBezTo>
                <a:cubicBezTo>
                  <a:pt x="0" y="90777"/>
                  <a:pt x="90777" y="0"/>
                  <a:pt x="2027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2958" y="204382"/>
            <a:ext cx="2283587" cy="321486"/>
          </a:xfrm>
          <a:prstGeom prst="rect">
            <a:avLst/>
          </a:prstGeom>
        </p:spPr>
      </p:pic>
      <p:cxnSp>
        <p:nvCxnSpPr>
          <p:cNvPr id="11" name="직선 연결선 10"/>
          <p:cNvCxnSpPr/>
          <p:nvPr userDrawn="1"/>
        </p:nvCxnSpPr>
        <p:spPr>
          <a:xfrm>
            <a:off x="-28875" y="-38500"/>
            <a:ext cx="481262" cy="4812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 userDrawn="1"/>
        </p:nvSpPr>
        <p:spPr>
          <a:xfrm>
            <a:off x="6092792" y="1337912"/>
            <a:ext cx="5968951" cy="5390147"/>
          </a:xfrm>
          <a:prstGeom prst="roundRect">
            <a:avLst>
              <a:gd name="adj" fmla="val 2024"/>
            </a:avLst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5"/>
          <a:srcRect r="29709" b="69799"/>
          <a:stretch/>
        </p:blipFill>
        <p:spPr>
          <a:xfrm>
            <a:off x="109521" y="6592062"/>
            <a:ext cx="1149338" cy="18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2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/>
          <p:cNvSpPr/>
          <p:nvPr userDrawn="1"/>
        </p:nvSpPr>
        <p:spPr>
          <a:xfrm>
            <a:off x="0" y="-1"/>
            <a:ext cx="12192000" cy="1867301"/>
          </a:xfrm>
          <a:prstGeom prst="rect">
            <a:avLst/>
          </a:prstGeom>
          <a:gradFill flip="none" rotWithShape="1">
            <a:gsLst>
              <a:gs pos="7000">
                <a:schemeClr val="tx1">
                  <a:alpha val="7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7686" y="365126"/>
            <a:ext cx="10515600" cy="828408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i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자유형 20"/>
          <p:cNvSpPr/>
          <p:nvPr userDrawn="1"/>
        </p:nvSpPr>
        <p:spPr>
          <a:xfrm>
            <a:off x="9319946" y="162370"/>
            <a:ext cx="2741797" cy="405510"/>
          </a:xfrm>
          <a:custGeom>
            <a:avLst/>
            <a:gdLst>
              <a:gd name="connsiteX0" fmla="*/ 202755 w 2741797"/>
              <a:gd name="connsiteY0" fmla="*/ 0 h 405510"/>
              <a:gd name="connsiteX1" fmla="*/ 2741797 w 2741797"/>
              <a:gd name="connsiteY1" fmla="*/ 0 h 405510"/>
              <a:gd name="connsiteX2" fmla="*/ 2741797 w 2741797"/>
              <a:gd name="connsiteY2" fmla="*/ 405510 h 405510"/>
              <a:gd name="connsiteX3" fmla="*/ 202755 w 2741797"/>
              <a:gd name="connsiteY3" fmla="*/ 405510 h 405510"/>
              <a:gd name="connsiteX4" fmla="*/ 0 w 2741797"/>
              <a:gd name="connsiteY4" fmla="*/ 202755 h 405510"/>
              <a:gd name="connsiteX5" fmla="*/ 202755 w 2741797"/>
              <a:gd name="connsiteY5" fmla="*/ 0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1797" h="405510">
                <a:moveTo>
                  <a:pt x="202755" y="0"/>
                </a:moveTo>
                <a:lnTo>
                  <a:pt x="2741797" y="0"/>
                </a:lnTo>
                <a:lnTo>
                  <a:pt x="2741797" y="405510"/>
                </a:lnTo>
                <a:lnTo>
                  <a:pt x="202755" y="405510"/>
                </a:lnTo>
                <a:cubicBezTo>
                  <a:pt x="90777" y="405510"/>
                  <a:pt x="0" y="314733"/>
                  <a:pt x="0" y="202755"/>
                </a:cubicBezTo>
                <a:cubicBezTo>
                  <a:pt x="0" y="90777"/>
                  <a:pt x="90777" y="0"/>
                  <a:pt x="20275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95D5"/>
              </a:gs>
              <a:gs pos="100000">
                <a:srgbClr val="016D9C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 userDrawn="1"/>
        </p:nvSpPr>
        <p:spPr>
          <a:xfrm>
            <a:off x="9450203" y="162370"/>
            <a:ext cx="2741797" cy="405510"/>
          </a:xfrm>
          <a:custGeom>
            <a:avLst/>
            <a:gdLst>
              <a:gd name="connsiteX0" fmla="*/ 202755 w 2741797"/>
              <a:gd name="connsiteY0" fmla="*/ 0 h 405510"/>
              <a:gd name="connsiteX1" fmla="*/ 2741797 w 2741797"/>
              <a:gd name="connsiteY1" fmla="*/ 0 h 405510"/>
              <a:gd name="connsiteX2" fmla="*/ 2741797 w 2741797"/>
              <a:gd name="connsiteY2" fmla="*/ 405510 h 405510"/>
              <a:gd name="connsiteX3" fmla="*/ 202755 w 2741797"/>
              <a:gd name="connsiteY3" fmla="*/ 405510 h 405510"/>
              <a:gd name="connsiteX4" fmla="*/ 0 w 2741797"/>
              <a:gd name="connsiteY4" fmla="*/ 202755 h 405510"/>
              <a:gd name="connsiteX5" fmla="*/ 202755 w 2741797"/>
              <a:gd name="connsiteY5" fmla="*/ 0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1797" h="405510">
                <a:moveTo>
                  <a:pt x="202755" y="0"/>
                </a:moveTo>
                <a:lnTo>
                  <a:pt x="2741797" y="0"/>
                </a:lnTo>
                <a:lnTo>
                  <a:pt x="2741797" y="405510"/>
                </a:lnTo>
                <a:lnTo>
                  <a:pt x="202755" y="405510"/>
                </a:lnTo>
                <a:cubicBezTo>
                  <a:pt x="90777" y="405510"/>
                  <a:pt x="0" y="314733"/>
                  <a:pt x="0" y="202755"/>
                </a:cubicBezTo>
                <a:cubicBezTo>
                  <a:pt x="0" y="90777"/>
                  <a:pt x="90777" y="0"/>
                  <a:pt x="2027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2958" y="204382"/>
            <a:ext cx="2283587" cy="32148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6"/>
          <a:srcRect r="29709" b="69799"/>
          <a:stretch/>
        </p:blipFill>
        <p:spPr>
          <a:xfrm>
            <a:off x="109521" y="6592062"/>
            <a:ext cx="1149338" cy="18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그림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457200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 userDrawn="1"/>
          </p:nvSpPr>
          <p:spPr>
            <a:xfrm>
              <a:off x="0" y="4572000"/>
              <a:ext cx="12192000" cy="228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-1"/>
            <a:ext cx="12192000" cy="1867301"/>
          </a:xfrm>
          <a:prstGeom prst="rect">
            <a:avLst/>
          </a:prstGeom>
          <a:gradFill flip="none" rotWithShape="1">
            <a:gsLst>
              <a:gs pos="7000">
                <a:schemeClr val="tx1">
                  <a:alpha val="7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7686" y="191901"/>
            <a:ext cx="10515600" cy="43377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i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자유형 9"/>
          <p:cNvSpPr/>
          <p:nvPr userDrawn="1"/>
        </p:nvSpPr>
        <p:spPr>
          <a:xfrm>
            <a:off x="9319946" y="162370"/>
            <a:ext cx="2741797" cy="405510"/>
          </a:xfrm>
          <a:custGeom>
            <a:avLst/>
            <a:gdLst>
              <a:gd name="connsiteX0" fmla="*/ 202755 w 2741797"/>
              <a:gd name="connsiteY0" fmla="*/ 0 h 405510"/>
              <a:gd name="connsiteX1" fmla="*/ 2741797 w 2741797"/>
              <a:gd name="connsiteY1" fmla="*/ 0 h 405510"/>
              <a:gd name="connsiteX2" fmla="*/ 2741797 w 2741797"/>
              <a:gd name="connsiteY2" fmla="*/ 405510 h 405510"/>
              <a:gd name="connsiteX3" fmla="*/ 202755 w 2741797"/>
              <a:gd name="connsiteY3" fmla="*/ 405510 h 405510"/>
              <a:gd name="connsiteX4" fmla="*/ 0 w 2741797"/>
              <a:gd name="connsiteY4" fmla="*/ 202755 h 405510"/>
              <a:gd name="connsiteX5" fmla="*/ 202755 w 2741797"/>
              <a:gd name="connsiteY5" fmla="*/ 0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1797" h="405510">
                <a:moveTo>
                  <a:pt x="202755" y="0"/>
                </a:moveTo>
                <a:lnTo>
                  <a:pt x="2741797" y="0"/>
                </a:lnTo>
                <a:lnTo>
                  <a:pt x="2741797" y="405510"/>
                </a:lnTo>
                <a:lnTo>
                  <a:pt x="202755" y="405510"/>
                </a:lnTo>
                <a:cubicBezTo>
                  <a:pt x="90777" y="405510"/>
                  <a:pt x="0" y="314733"/>
                  <a:pt x="0" y="202755"/>
                </a:cubicBezTo>
                <a:cubicBezTo>
                  <a:pt x="0" y="90777"/>
                  <a:pt x="90777" y="0"/>
                  <a:pt x="20275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95D5"/>
              </a:gs>
              <a:gs pos="100000">
                <a:srgbClr val="016D9C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 userDrawn="1"/>
        </p:nvSpPr>
        <p:spPr>
          <a:xfrm>
            <a:off x="9450203" y="162370"/>
            <a:ext cx="2741797" cy="405510"/>
          </a:xfrm>
          <a:custGeom>
            <a:avLst/>
            <a:gdLst>
              <a:gd name="connsiteX0" fmla="*/ 202755 w 2741797"/>
              <a:gd name="connsiteY0" fmla="*/ 0 h 405510"/>
              <a:gd name="connsiteX1" fmla="*/ 2741797 w 2741797"/>
              <a:gd name="connsiteY1" fmla="*/ 0 h 405510"/>
              <a:gd name="connsiteX2" fmla="*/ 2741797 w 2741797"/>
              <a:gd name="connsiteY2" fmla="*/ 405510 h 405510"/>
              <a:gd name="connsiteX3" fmla="*/ 202755 w 2741797"/>
              <a:gd name="connsiteY3" fmla="*/ 405510 h 405510"/>
              <a:gd name="connsiteX4" fmla="*/ 0 w 2741797"/>
              <a:gd name="connsiteY4" fmla="*/ 202755 h 405510"/>
              <a:gd name="connsiteX5" fmla="*/ 202755 w 2741797"/>
              <a:gd name="connsiteY5" fmla="*/ 0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1797" h="405510">
                <a:moveTo>
                  <a:pt x="202755" y="0"/>
                </a:moveTo>
                <a:lnTo>
                  <a:pt x="2741797" y="0"/>
                </a:lnTo>
                <a:lnTo>
                  <a:pt x="2741797" y="405510"/>
                </a:lnTo>
                <a:lnTo>
                  <a:pt x="202755" y="405510"/>
                </a:lnTo>
                <a:cubicBezTo>
                  <a:pt x="90777" y="405510"/>
                  <a:pt x="0" y="314733"/>
                  <a:pt x="0" y="202755"/>
                </a:cubicBezTo>
                <a:cubicBezTo>
                  <a:pt x="0" y="90777"/>
                  <a:pt x="90777" y="0"/>
                  <a:pt x="2027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/>
          </p:nvPr>
        </p:nvSpPr>
        <p:spPr>
          <a:xfrm>
            <a:off x="9450202" y="191902"/>
            <a:ext cx="2741797" cy="346443"/>
          </a:xfrm>
        </p:spPr>
        <p:txBody>
          <a:bodyPr anchor="ctr">
            <a:normAutofit/>
          </a:bodyPr>
          <a:lstStyle>
            <a:lvl1pPr marL="0" indent="0">
              <a:buNone/>
              <a:defRPr lang="ko-KR" altLang="en-US" sz="1600" i="1" kern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38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/>
          <a:srcRect r="29709" b="69799"/>
          <a:stretch/>
        </p:blipFill>
        <p:spPr>
          <a:xfrm>
            <a:off x="10950905" y="6592062"/>
            <a:ext cx="1149338" cy="18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22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77727-62FB-41D7-9317-1B3A262A20DC}" type="datetimeFigureOut">
              <a:rPr lang="ko-KR" altLang="en-US" smtClean="0"/>
              <a:pPr/>
              <a:t>2021-05-14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9D7DB-E1FB-4AC2-9DB9-1C7745BA4E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0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2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1.png"/><Relationship Id="rId11" Type="http://schemas.microsoft.com/office/2007/relationships/hdphoto" Target="../media/hdphoto4.wdp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9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3.png"/><Relationship Id="rId7" Type="http://schemas.openxmlformats.org/officeDocument/2006/relationships/image" Target="../media/image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m.blog.naver.com/wideeyed/221867273249/" TargetMode="External"/><Relationship Id="rId13" Type="http://schemas.openxmlformats.org/officeDocument/2006/relationships/image" Target="../media/image35.png"/><Relationship Id="rId3" Type="http://schemas.openxmlformats.org/officeDocument/2006/relationships/slideLayout" Target="../slideLayouts/slideLayout4.xml"/><Relationship Id="rId7" Type="http://schemas.openxmlformats.org/officeDocument/2006/relationships/hyperlink" Target="http://hleecaster.com/ml-normalization-concept/" TargetMode="External"/><Relationship Id="rId12" Type="http://schemas.openxmlformats.org/officeDocument/2006/relationships/hyperlink" Target="https://www.chosun.com/sports/sports_photo/2020/12/14/A7OPQQW774OP3FPJAXVLZ3243A/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www.samsunglions.com/history/stat_5.asp/" TargetMode="External"/><Relationship Id="rId11" Type="http://schemas.openxmlformats.org/officeDocument/2006/relationships/hyperlink" Target="https://www.yna.co.kr/view/AKR20181207096200007/" TargetMode="External"/><Relationship Id="rId5" Type="http://schemas.openxmlformats.org/officeDocument/2006/relationships/hyperlink" Target="https://www.flashscore.co.kr/baseball/south-korea/kbo-2017/standings/" TargetMode="External"/><Relationship Id="rId10" Type="http://schemas.openxmlformats.org/officeDocument/2006/relationships/hyperlink" Target="https://velog.io/@khnn/TIL-Matplotlib&#51004;&#47196;-&#52264;&#53944;-&#44984;&#48120;&#44592;/" TargetMode="External"/><Relationship Id="rId4" Type="http://schemas.openxmlformats.org/officeDocument/2006/relationships/image" Target="../media/image62.png"/><Relationship Id="rId9" Type="http://schemas.openxmlformats.org/officeDocument/2006/relationships/hyperlink" Target="https://matplotlib.org/stable/api/_as_gen/matplotlib.pyplot.plot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248650" y="3621088"/>
            <a:ext cx="3619498" cy="465137"/>
          </a:xfrm>
          <a:prstGeom prst="rect">
            <a:avLst/>
          </a:prstGeom>
          <a:solidFill>
            <a:srgbClr val="0095D5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4800" i="1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구단 소개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ko-KR" altLang="en-US" sz="1300" dirty="0" err="1"/>
              <a:t>안용희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안광필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김정모</a:t>
            </a:r>
            <a:endParaRPr lang="ko-KR" altLang="en-US" sz="1300" dirty="0"/>
          </a:p>
        </p:txBody>
      </p:sp>
      <p:pic>
        <p:nvPicPr>
          <p:cNvPr id="5" name="그림 4" descr="운동경기, 야구, 스포츠, 어두운이(가) 표시된 사진&#10;&#10;자동 생성된 설명">
            <a:extLst>
              <a:ext uri="{FF2B5EF4-FFF2-40B4-BE49-F238E27FC236}">
                <a16:creationId xmlns:a16="http://schemas.microsoft.com/office/drawing/2014/main" id="{6BCA953D-E511-45E8-B078-DA2F0A8EF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5C2CA9B-E386-4532-8D9B-7192DDC4E7CC}"/>
              </a:ext>
            </a:extLst>
          </p:cNvPr>
          <p:cNvSpPr/>
          <p:nvPr/>
        </p:nvSpPr>
        <p:spPr>
          <a:xfrm>
            <a:off x="6659418" y="637257"/>
            <a:ext cx="5532582" cy="3528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에스코어 드림 9 Black" pitchFamily="34" charset="-127"/>
                <a:ea typeface="에스코어 드림 9 Black" pitchFamily="34" charset="-127"/>
              </a:rPr>
              <a:t>2017</a:t>
            </a:r>
            <a:r>
              <a:rPr lang="ko-KR" altLang="en-US" sz="4000" dirty="0">
                <a:latin typeface="에스코어 드림 9 Black" pitchFamily="34" charset="-127"/>
                <a:ea typeface="에스코어 드림 9 Black" pitchFamily="34" charset="-127"/>
              </a:rPr>
              <a:t>년 삼성 </a:t>
            </a:r>
            <a:r>
              <a:rPr lang="ko-KR" altLang="en-US" sz="4000" dirty="0" err="1">
                <a:latin typeface="에스코어 드림 9 Black" pitchFamily="34" charset="-127"/>
                <a:ea typeface="에스코어 드림 9 Black" pitchFamily="34" charset="-127"/>
              </a:rPr>
              <a:t>라이온즈데이터를</a:t>
            </a:r>
            <a:r>
              <a:rPr lang="ko-KR" altLang="en-US" sz="4000" dirty="0">
                <a:latin typeface="에스코어 드림 9 Black" pitchFamily="34" charset="-127"/>
                <a:ea typeface="에스코어 드림 9 Black" pitchFamily="34" charset="-127"/>
              </a:rPr>
              <a:t> 이용한 </a:t>
            </a:r>
            <a:endParaRPr lang="en-US" altLang="ko-KR" sz="4000" dirty="0">
              <a:latin typeface="에스코어 드림 9 Black" pitchFamily="34" charset="-127"/>
              <a:ea typeface="에스코어 드림 9 Black" pitchFamily="34" charset="-127"/>
            </a:endParaRPr>
          </a:p>
          <a:p>
            <a:pPr algn="ctr"/>
            <a:r>
              <a:rPr lang="ko-KR" altLang="en-US" sz="4000" dirty="0">
                <a:latin typeface="에스코어 드림 9 Black" pitchFamily="34" charset="-127"/>
                <a:ea typeface="에스코어 드림 9 Black" pitchFamily="34" charset="-127"/>
              </a:rPr>
              <a:t>모의 스토브 리그 </a:t>
            </a:r>
            <a:endParaRPr lang="en-US" altLang="ko-KR" sz="4000" dirty="0">
              <a:latin typeface="에스코어 드림 9 Black" pitchFamily="34" charset="-127"/>
              <a:ea typeface="에스코어 드림 9 Black" pitchFamily="34" charset="-127"/>
            </a:endParaRPr>
          </a:p>
          <a:p>
            <a:pPr algn="ctr"/>
            <a:endParaRPr lang="ko-KR" altLang="en-US" sz="4000" dirty="0"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6F1CCF-DEC2-4EF6-9FC4-623FE5426CAC}"/>
              </a:ext>
            </a:extLst>
          </p:cNvPr>
          <p:cNvSpPr/>
          <p:nvPr/>
        </p:nvSpPr>
        <p:spPr>
          <a:xfrm>
            <a:off x="9018954" y="5392614"/>
            <a:ext cx="3067202" cy="1422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dirty="0">
                <a:latin typeface="에스코어 드림 6 Bold" pitchFamily="34" charset="-127"/>
                <a:ea typeface="에스코어 드림 6 Bold" pitchFamily="34" charset="-127"/>
              </a:rPr>
              <a:t>안용희</a:t>
            </a:r>
            <a:r>
              <a:rPr lang="en-US" altLang="ko-KR" sz="2000" dirty="0">
                <a:latin typeface="에스코어 드림 6 Bold" pitchFamily="34" charset="-127"/>
                <a:ea typeface="에스코어 드림 6 Bold" pitchFamily="34" charset="-127"/>
              </a:rPr>
              <a:t>,</a:t>
            </a:r>
            <a:r>
              <a:rPr lang="ko-KR" altLang="en-US" sz="2000" dirty="0">
                <a:latin typeface="에스코어 드림 6 Bold" pitchFamily="34" charset="-127"/>
                <a:ea typeface="에스코어 드림 6 Bold" pitchFamily="34" charset="-127"/>
              </a:rPr>
              <a:t> 안광필</a:t>
            </a:r>
            <a:r>
              <a:rPr lang="en-US" altLang="ko-KR" sz="2000" dirty="0">
                <a:latin typeface="에스코어 드림 6 Bold" pitchFamily="34" charset="-127"/>
                <a:ea typeface="에스코어 드림 6 Bold" pitchFamily="34" charset="-127"/>
              </a:rPr>
              <a:t>, </a:t>
            </a:r>
            <a:r>
              <a:rPr lang="ko-KR" altLang="en-US" sz="2000" dirty="0">
                <a:latin typeface="에스코어 드림 6 Bold" pitchFamily="34" charset="-127"/>
                <a:ea typeface="에스코어 드림 6 Bold" pitchFamily="34" charset="-127"/>
              </a:rPr>
              <a:t>김정모</a:t>
            </a:r>
            <a:endParaRPr lang="en-US" altLang="ko-KR" sz="2000" dirty="0">
              <a:latin typeface="에스코어 드림 6 Bold" pitchFamily="34" charset="-127"/>
              <a:ea typeface="에스코어 드림 6 Bold" pitchFamily="34" charset="-127"/>
            </a:endParaRPr>
          </a:p>
          <a:p>
            <a:pPr algn="r"/>
            <a:endParaRPr lang="en-US" altLang="ko-KR" sz="2000" dirty="0"/>
          </a:p>
          <a:p>
            <a:pPr algn="r"/>
            <a:r>
              <a:rPr lang="en-US" altLang="ko-KR" dirty="0">
                <a:latin typeface="에스코어 드림 5 Medium" pitchFamily="34" charset="-127"/>
                <a:ea typeface="에스코어 드림 5 Medium" pitchFamily="34" charset="-127"/>
              </a:rPr>
              <a:t>2021.05.14</a:t>
            </a:r>
            <a:endParaRPr lang="ko-KR" altLang="en-US" dirty="0"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96554" y="2962033"/>
            <a:ext cx="3665415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에스코어 드림 6 Bold" pitchFamily="34" charset="-127"/>
                <a:ea typeface="에스코어 드림 6 Bold" pitchFamily="34" charset="-127"/>
              </a:rPr>
              <a:t>타 자 기 준</a:t>
            </a:r>
          </a:p>
        </p:txBody>
      </p:sp>
    </p:spTree>
    <p:extLst>
      <p:ext uri="{BB962C8B-B14F-4D97-AF65-F5344CB8AC3E}">
        <p14:creationId xmlns:p14="http://schemas.microsoft.com/office/powerpoint/2010/main" val="367037717"/>
      </p:ext>
    </p:extLst>
  </p:cSld>
  <p:clrMapOvr>
    <a:masterClrMapping/>
  </p:clrMapOvr>
  <p:transition>
    <p:cut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>
                <a:latin typeface="에스코어 드림 8 Heavy" pitchFamily="34" charset="-127"/>
                <a:ea typeface="에스코어 드림 8 Heavy" pitchFamily="34" charset="-127"/>
              </a:rPr>
              <a:t>2. </a:t>
            </a:r>
            <a:r>
              <a:rPr lang="ko-KR" altLang="en-US" dirty="0">
                <a:latin typeface="에스코어 드림 8 Heavy" pitchFamily="34" charset="-127"/>
                <a:ea typeface="에스코어 드림 8 Heavy" pitchFamily="34" charset="-127"/>
              </a:rPr>
              <a:t>삼성 팀 중 트레이드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8 Heavy" pitchFamily="34" charset="-127"/>
              <a:ea typeface="에스코어 드림 8 Heavy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2101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1F1A4B-2866-49EB-9059-0D6CAC2BAFE6}"/>
              </a:ext>
            </a:extLst>
          </p:cNvPr>
          <p:cNvSpPr/>
          <p:nvPr/>
        </p:nvSpPr>
        <p:spPr>
          <a:xfrm>
            <a:off x="344000" y="1228452"/>
            <a:ext cx="105156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6)</a:t>
            </a:r>
            <a:r>
              <a:rPr lang="ko-KR" altLang="en-US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 삼성 라이온즈에서 트레이드 할 선수 명단</a:t>
            </a:r>
            <a:endParaRPr lang="en-US" altLang="ko-KR" sz="2000" dirty="0">
              <a:solidFill>
                <a:schemeClr val="tx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9D4B07-DA3C-4D04-B849-B844DCFA4C83}"/>
              </a:ext>
            </a:extLst>
          </p:cNvPr>
          <p:cNvGrpSpPr/>
          <p:nvPr/>
        </p:nvGrpSpPr>
        <p:grpSpPr>
          <a:xfrm>
            <a:off x="1353310" y="1761419"/>
            <a:ext cx="7296150" cy="1114425"/>
            <a:chOff x="375410" y="1883936"/>
            <a:chExt cx="7296150" cy="11144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370F8B2-D51F-4D5B-AA68-1F48E9FD7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410" y="1883936"/>
              <a:ext cx="7296150" cy="111442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254601-70B7-4EB1-A22B-D44AFB980FE8}"/>
                </a:ext>
              </a:extLst>
            </p:cNvPr>
            <p:cNvSpPr/>
            <p:nvPr/>
          </p:nvSpPr>
          <p:spPr>
            <a:xfrm>
              <a:off x="375410" y="2262499"/>
              <a:ext cx="7244590" cy="360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5A241FC-CE6D-47D7-86B3-8105843E35B2}"/>
              </a:ext>
            </a:extLst>
          </p:cNvPr>
          <p:cNvGrpSpPr/>
          <p:nvPr/>
        </p:nvGrpSpPr>
        <p:grpSpPr>
          <a:xfrm>
            <a:off x="344000" y="3117844"/>
            <a:ext cx="3100788" cy="3276305"/>
            <a:chOff x="344000" y="3117844"/>
            <a:chExt cx="3100788" cy="327630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BD1B6CF-E919-4FB5-BDD4-D0B730294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4000" y="3117844"/>
              <a:ext cx="3100788" cy="327630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D11470-4A54-40D0-BC96-BA9CDE2F19E7}"/>
                </a:ext>
              </a:extLst>
            </p:cNvPr>
            <p:cNvSpPr/>
            <p:nvPr/>
          </p:nvSpPr>
          <p:spPr>
            <a:xfrm>
              <a:off x="421954" y="3528011"/>
              <a:ext cx="2944880" cy="360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87D111C-32A4-4FFF-82FD-8FB84CBA0D01}"/>
                </a:ext>
              </a:extLst>
            </p:cNvPr>
            <p:cNvSpPr/>
            <p:nvPr/>
          </p:nvSpPr>
          <p:spPr>
            <a:xfrm>
              <a:off x="421954" y="6011439"/>
              <a:ext cx="2944880" cy="360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4CECCA-3B96-4DC4-B07E-8C1CAEA6B3FE}"/>
              </a:ext>
            </a:extLst>
          </p:cNvPr>
          <p:cNvGrpSpPr/>
          <p:nvPr/>
        </p:nvGrpSpPr>
        <p:grpSpPr>
          <a:xfrm>
            <a:off x="3727214" y="2995327"/>
            <a:ext cx="7372350" cy="3472075"/>
            <a:chOff x="3727214" y="3091015"/>
            <a:chExt cx="7372350" cy="34720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E21BC3E-B39C-4B30-B0CE-A4A5CB3F5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27214" y="3091015"/>
              <a:ext cx="7372350" cy="345757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B4EFBB6-53C0-4DE1-9C7C-630ED612B8C2}"/>
                </a:ext>
              </a:extLst>
            </p:cNvPr>
            <p:cNvSpPr/>
            <p:nvPr/>
          </p:nvSpPr>
          <p:spPr>
            <a:xfrm>
              <a:off x="3772044" y="3452605"/>
              <a:ext cx="7227426" cy="360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53846C7-2D9E-44EC-A4CE-33975BE862A7}"/>
                </a:ext>
              </a:extLst>
            </p:cNvPr>
            <p:cNvSpPr/>
            <p:nvPr/>
          </p:nvSpPr>
          <p:spPr>
            <a:xfrm>
              <a:off x="3772044" y="6202594"/>
              <a:ext cx="7227426" cy="360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505ACF-5CA7-4D28-82BE-BF27694831D5}"/>
              </a:ext>
            </a:extLst>
          </p:cNvPr>
          <p:cNvSpPr/>
          <p:nvPr/>
        </p:nvSpPr>
        <p:spPr>
          <a:xfrm>
            <a:off x="277063" y="1761419"/>
            <a:ext cx="11637873" cy="4903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rgbClr val="FF0000"/>
                </a:solidFill>
                <a:latin typeface="에스코어 드림 9 Black" pitchFamily="34" charset="-127"/>
                <a:ea typeface="에스코어 드림 9 Black" pitchFamily="34" charset="-127"/>
              </a:rPr>
              <a:t>트레이드</a:t>
            </a:r>
            <a:r>
              <a:rPr lang="ko-KR" altLang="en-US" sz="5000" dirty="0">
                <a:solidFill>
                  <a:schemeClr val="tx1"/>
                </a:solidFill>
                <a:latin typeface="에스코어 드림 9 Black" pitchFamily="34" charset="-127"/>
                <a:ea typeface="에스코어 드림 9 Black" pitchFamily="34" charset="-127"/>
              </a:rPr>
              <a:t> 명단 </a:t>
            </a:r>
            <a:endParaRPr lang="en-US" altLang="ko-KR" sz="5000" dirty="0">
              <a:solidFill>
                <a:schemeClr val="tx1"/>
              </a:solidFill>
              <a:latin typeface="에스코어 드림 9 Black" pitchFamily="34" charset="-127"/>
              <a:ea typeface="에스코어 드림 9 Black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40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이지영 선수</a:t>
            </a:r>
            <a:r>
              <a:rPr lang="en-US" altLang="ko-KR" sz="40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, </a:t>
            </a:r>
            <a:r>
              <a:rPr lang="ko-KR" altLang="en-US" sz="40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김성윤 선수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4A03D13-3CB3-4082-A2BD-342DBE2BF3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pic>
        <p:nvPicPr>
          <p:cNvPr id="18" name="3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795889" y="3802835"/>
            <a:ext cx="1229174" cy="12291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E326AB-6106-4653-AB24-E543E1E67A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451" b="99581" l="2548" r="91932">
                        <a14:foregroundMark x1="5308" y1="13627" x2="5732" y2="23899"/>
                        <a14:foregroundMark x1="5096" y1="12788" x2="33546" y2="8595"/>
                        <a14:foregroundMark x1="7006" y1="9644" x2="4459" y2="16352"/>
                        <a14:foregroundMark x1="3609" y1="22432" x2="15924" y2="28512"/>
                        <a14:foregroundMark x1="15924" y1="28512" x2="26964" y2="30398"/>
                        <a14:foregroundMark x1="24416" y1="22851" x2="43949" y2="21174"/>
                        <a14:foregroundMark x1="39703" y1="10692" x2="14225" y2="19916"/>
                        <a14:foregroundMark x1="33333" y1="5451" x2="50318" y2="12159"/>
                        <a14:foregroundMark x1="6369" y1="9434" x2="2972" y2="16981"/>
                        <a14:foregroundMark x1="41614" y1="56394" x2="49894" y2="66038"/>
                        <a14:foregroundMark x1="49894" y1="66038" x2="49894" y2="67505"/>
                        <a14:foregroundMark x1="74947" y1="69811" x2="66030" y2="82180"/>
                        <a14:foregroundMark x1="66030" y1="82180" x2="64331" y2="82809"/>
                        <a14:foregroundMark x1="55626" y1="99581" x2="59873" y2="87841"/>
                        <a14:foregroundMark x1="91932" y1="87002" x2="83227" y2="81761"/>
                        <a14:foregroundMark x1="61146" y1="82180" x2="72611" y2="70860"/>
                        <a14:foregroundMark x1="54352" y1="82180" x2="61996" y2="68344"/>
                        <a14:foregroundMark x1="67304" y1="47170" x2="69214" y2="61216"/>
                        <a14:foregroundMark x1="47134" y1="26834" x2="28662" y2="30189"/>
                        <a14:foregroundMark x1="50955" y1="16352" x2="43100" y2="30608"/>
                        <a14:foregroundMark x1="56476" y1="17191" x2="52442" y2="26834"/>
                        <a14:foregroundMark x1="43524" y1="19078" x2="31847" y2="213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4608" y="3939690"/>
            <a:ext cx="2698282" cy="273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1028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2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>
                <a:latin typeface="에스코어 드림 8 Heavy" pitchFamily="34" charset="-127"/>
                <a:ea typeface="에스코어 드림 8 Heavy" pitchFamily="34" charset="-127"/>
              </a:rPr>
              <a:t>3. </a:t>
            </a:r>
            <a:r>
              <a:rPr lang="ko-KR" altLang="en-US" dirty="0">
                <a:latin typeface="에스코어 드림 8 Heavy" pitchFamily="34" charset="-127"/>
                <a:ea typeface="에스코어 드림 8 Heavy" pitchFamily="34" charset="-127"/>
              </a:rPr>
              <a:t>영입할 선수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8 Heavy" pitchFamily="34" charset="-127"/>
              <a:ea typeface="에스코어 드림 8 Heavy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43F44C-3EAF-4961-AC4B-C4BCE67650FA}"/>
              </a:ext>
            </a:extLst>
          </p:cNvPr>
          <p:cNvSpPr/>
          <p:nvPr/>
        </p:nvSpPr>
        <p:spPr>
          <a:xfrm>
            <a:off x="344000" y="1228452"/>
            <a:ext cx="105156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1)</a:t>
            </a:r>
            <a:r>
              <a:rPr lang="ko-KR" altLang="en-US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 이지영 선수 대체 할 선수 영입</a:t>
            </a:r>
            <a:endParaRPr lang="en-US" altLang="ko-KR" sz="2000" dirty="0">
              <a:solidFill>
                <a:schemeClr val="tx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CEC6C3-73FD-422F-8984-37B42D115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65" y="3892062"/>
            <a:ext cx="10925145" cy="241052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3FB8D4-9D1F-49E4-AAFD-050D3ED16CAF}"/>
              </a:ext>
            </a:extLst>
          </p:cNvPr>
          <p:cNvSpPr/>
          <p:nvPr/>
        </p:nvSpPr>
        <p:spPr>
          <a:xfrm>
            <a:off x="2061963" y="1813169"/>
            <a:ext cx="7079673" cy="1867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000" dirty="0">
                <a:solidFill>
                  <a:schemeClr val="tx1"/>
                </a:solidFill>
                <a:latin typeface="에스코어 드림 9 Black" pitchFamily="34" charset="-127"/>
                <a:ea typeface="에스코어 드림 9 Black" pitchFamily="34" charset="-127"/>
              </a:rPr>
              <a:t>영입 조건</a:t>
            </a:r>
            <a:endParaRPr lang="en-US" altLang="ko-KR" sz="3000" dirty="0">
              <a:solidFill>
                <a:schemeClr val="tx1"/>
              </a:solidFill>
              <a:latin typeface="에스코어 드림 9 Black" pitchFamily="34" charset="-127"/>
              <a:ea typeface="에스코어 드림 9 Black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FF0000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에스코어 드림 5 Medium" pitchFamily="34" charset="-127"/>
                <a:ea typeface="에스코어 드림 5 Medium" pitchFamily="34" charset="-127"/>
              </a:rPr>
              <a:t>- </a:t>
            </a:r>
            <a:r>
              <a:rPr lang="ko-KR" altLang="en-US" dirty="0">
                <a:solidFill>
                  <a:srgbClr val="FF0000"/>
                </a:solidFill>
                <a:latin typeface="에스코어 드림 5 Medium" pitchFamily="34" charset="-127"/>
                <a:ea typeface="에스코어 드림 5 Medium" pitchFamily="34" charset="-127"/>
              </a:rPr>
              <a:t>트레이드 선수끼리의 몸값은 비슷해야 한다</a:t>
            </a:r>
            <a:r>
              <a:rPr lang="en-US" altLang="ko-KR" dirty="0">
                <a:solidFill>
                  <a:srgbClr val="FF0000"/>
                </a:solidFill>
                <a:latin typeface="에스코어 드림 5 Medium" pitchFamily="34" charset="-127"/>
                <a:ea typeface="에스코어 드림 5 Medium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에스코어 드림 5 Medium" pitchFamily="34" charset="-127"/>
                <a:ea typeface="에스코어 드림 5 Medium" pitchFamily="34" charset="-127"/>
              </a:rPr>
              <a:t>- </a:t>
            </a:r>
            <a:r>
              <a:rPr lang="ko-KR" altLang="en-US" dirty="0">
                <a:solidFill>
                  <a:srgbClr val="FF0000"/>
                </a:solidFill>
                <a:latin typeface="에스코어 드림 5 Medium" pitchFamily="34" charset="-127"/>
                <a:ea typeface="에스코어 드림 5 Medium" pitchFamily="34" charset="-127"/>
              </a:rPr>
              <a:t>프로야구선수 전체 평균 보다 높은 선수여야 한다</a:t>
            </a:r>
            <a:r>
              <a:rPr lang="en-US" altLang="ko-KR" dirty="0">
                <a:solidFill>
                  <a:srgbClr val="FF0000"/>
                </a:solidFill>
                <a:latin typeface="에스코어 드림 5 Medium" pitchFamily="34" charset="-127"/>
                <a:ea typeface="에스코어 드림 5 Medium" pitchFamily="34" charset="-127"/>
              </a:rPr>
              <a:t>.</a:t>
            </a:r>
            <a:r>
              <a:rPr lang="ko-KR" altLang="en-US" dirty="0">
                <a:solidFill>
                  <a:srgbClr val="FF0000"/>
                </a:solidFill>
                <a:latin typeface="에스코어 드림 5 Medium" pitchFamily="34" charset="-127"/>
                <a:ea typeface="에스코어 드림 5 Medium" pitchFamily="34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에스코어 드림 5 Medium" pitchFamily="34" charset="-127"/>
                <a:ea typeface="에스코어 드림 5 Medium" pitchFamily="34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에스코어 드림 5 Medium" pitchFamily="34" charset="-127"/>
                <a:ea typeface="에스코어 드림 5 Medium" pitchFamily="34" charset="-127"/>
              </a:rPr>
              <a:t>타율</a:t>
            </a:r>
            <a:r>
              <a:rPr lang="en-US" altLang="ko-KR" dirty="0">
                <a:solidFill>
                  <a:srgbClr val="FF0000"/>
                </a:solidFill>
                <a:latin typeface="에스코어 드림 5 Medium" pitchFamily="34" charset="-127"/>
                <a:ea typeface="에스코어 드림 5 Medium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에스코어 드림 5 Medium" pitchFamily="34" charset="-127"/>
                <a:ea typeface="에스코어 드림 5 Medium" pitchFamily="34" charset="-127"/>
              </a:rPr>
              <a:t>홈런 기준</a:t>
            </a:r>
            <a:r>
              <a:rPr lang="en-US" altLang="ko-KR" dirty="0">
                <a:solidFill>
                  <a:srgbClr val="FF0000"/>
                </a:solidFill>
                <a:latin typeface="에스코어 드림 5 Medium" pitchFamily="34" charset="-127"/>
                <a:ea typeface="에스코어 드림 5 Medium" pitchFamily="34" charset="-127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에스코어 드림 5 Medium" pitchFamily="34" charset="-127"/>
                <a:ea typeface="에스코어 드림 5 Medium" pitchFamily="34" charset="-127"/>
              </a:rPr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96A971-53D0-4F12-8C2D-7100235415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6825E8F-49D8-4F17-8525-572CC16D2D6F}"/>
              </a:ext>
            </a:extLst>
          </p:cNvPr>
          <p:cNvSpPr/>
          <p:nvPr/>
        </p:nvSpPr>
        <p:spPr>
          <a:xfrm>
            <a:off x="3950326" y="3001011"/>
            <a:ext cx="9363892" cy="2224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bat_df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 : 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정규화 된 모든 프로야구 팀 </a:t>
            </a:r>
            <a:r>
              <a:rPr lang="en-US" altLang="ko-KR" sz="2000" dirty="0" err="1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DataFrame</a:t>
            </a:r>
            <a:endParaRPr lang="ko-KR" altLang="en-US" sz="2000" dirty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336562"/>
      </p:ext>
    </p:extLst>
  </p:cSld>
  <p:clrMapOvr>
    <a:masterClrMapping/>
  </p:clrMapOvr>
  <p:transition>
    <p:cut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>
                <a:latin typeface="에스코어 드림 8 Heavy" pitchFamily="34" charset="-127"/>
                <a:ea typeface="에스코어 드림 8 Heavy" pitchFamily="34" charset="-127"/>
              </a:rPr>
              <a:t>3. </a:t>
            </a:r>
            <a:r>
              <a:rPr lang="ko-KR" altLang="en-US" dirty="0">
                <a:latin typeface="에스코어 드림 8 Heavy" pitchFamily="34" charset="-127"/>
                <a:ea typeface="에스코어 드림 8 Heavy" pitchFamily="34" charset="-127"/>
              </a:rPr>
              <a:t>영입할 선수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8 Heavy" pitchFamily="34" charset="-127"/>
              <a:ea typeface="에스코어 드림 8 Heavy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90244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43F44C-3EAF-4961-AC4B-C4BCE67650FA}"/>
              </a:ext>
            </a:extLst>
          </p:cNvPr>
          <p:cNvSpPr/>
          <p:nvPr/>
        </p:nvSpPr>
        <p:spPr>
          <a:xfrm>
            <a:off x="344000" y="1228452"/>
            <a:ext cx="105156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2)</a:t>
            </a:r>
            <a:r>
              <a:rPr lang="ko-KR" altLang="en-US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 김성윤 선수 대체 할 선수 영입</a:t>
            </a:r>
            <a:endParaRPr lang="en-US" altLang="ko-KR" sz="2000" dirty="0">
              <a:solidFill>
                <a:schemeClr val="tx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9678F2-AA33-433F-BE0F-74E7A2FA2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97" y="1831349"/>
            <a:ext cx="4496041" cy="44522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F467C0-5ED2-483F-A380-44E5C8B5F3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86709E-D67D-4427-901A-AD8304C475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1000"/>
                    </a14:imgEffect>
                    <a14:imgEffect>
                      <a14:brightnessContrast bright="6000" contrast="24000"/>
                    </a14:imgEffect>
                  </a14:imgLayer>
                </a14:imgProps>
              </a:ext>
            </a:extLst>
          </a:blip>
          <a:srcRect t="8729" b="5556"/>
          <a:stretch/>
        </p:blipFill>
        <p:spPr>
          <a:xfrm>
            <a:off x="4686300" y="3162299"/>
            <a:ext cx="7267575" cy="102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56127"/>
      </p:ext>
    </p:extLst>
  </p:cSld>
  <p:clrMapOvr>
    <a:masterClrMapping/>
  </p:clrMapOvr>
  <p:transition>
    <p:cut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>
                <a:latin typeface="에스코어 드림 8 Heavy" pitchFamily="34" charset="-127"/>
                <a:ea typeface="에스코어 드림 8 Heavy" pitchFamily="34" charset="-127"/>
              </a:rPr>
              <a:t>3. </a:t>
            </a:r>
            <a:r>
              <a:rPr lang="ko-KR" altLang="en-US" dirty="0">
                <a:latin typeface="에스코어 드림 8 Heavy" pitchFamily="34" charset="-127"/>
                <a:ea typeface="에스코어 드림 8 Heavy" pitchFamily="34" charset="-127"/>
              </a:rPr>
              <a:t>영입할 선수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8 Heavy" pitchFamily="34" charset="-127"/>
              <a:ea typeface="에스코어 드림 8 Heavy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43F44C-3EAF-4961-AC4B-C4BCE67650FA}"/>
              </a:ext>
            </a:extLst>
          </p:cNvPr>
          <p:cNvSpPr/>
          <p:nvPr/>
        </p:nvSpPr>
        <p:spPr>
          <a:xfrm>
            <a:off x="344000" y="1228452"/>
            <a:ext cx="105156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3)</a:t>
            </a:r>
            <a:r>
              <a:rPr lang="ko-KR" altLang="en-US" sz="28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 오재일 선수와 정현 선수 영입</a:t>
            </a:r>
            <a:endParaRPr lang="en-US" altLang="ko-KR" sz="2800" dirty="0">
              <a:solidFill>
                <a:schemeClr val="tx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83DAE8-4CCA-405B-8912-56EAB0084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560" y="1820985"/>
            <a:ext cx="9365313" cy="1375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CA783BE-C3CB-47C9-A4C4-D2679D8FC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938" y="4994031"/>
            <a:ext cx="9440985" cy="146929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2BA4A7B-180F-43EB-A345-0E285898DE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sp>
        <p:nvSpPr>
          <p:cNvPr id="13" name="위쪽/아래쪽 화살표 12"/>
          <p:cNvSpPr/>
          <p:nvPr/>
        </p:nvSpPr>
        <p:spPr>
          <a:xfrm>
            <a:off x="5033110" y="3180861"/>
            <a:ext cx="953475" cy="177409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417541"/>
      </p:ext>
    </p:extLst>
  </p:cSld>
  <p:clrMapOvr>
    <a:masterClrMapping/>
  </p:clrMapOvr>
  <p:transition>
    <p:cut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>
                <a:latin typeface="에스코어 드림 8 Heavy" pitchFamily="34" charset="-127"/>
                <a:ea typeface="에스코어 드림 8 Heavy" pitchFamily="34" charset="-127"/>
              </a:rPr>
              <a:t>3. </a:t>
            </a:r>
            <a:r>
              <a:rPr lang="ko-KR" altLang="en-US" dirty="0">
                <a:latin typeface="에스코어 드림 8 Heavy" pitchFamily="34" charset="-127"/>
                <a:ea typeface="에스코어 드림 8 Heavy" pitchFamily="34" charset="-127"/>
              </a:rPr>
              <a:t>영입할 선수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8 Heavy" pitchFamily="34" charset="-127"/>
              <a:ea typeface="에스코어 드림 8 Heavy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43F44C-3EAF-4961-AC4B-C4BCE67650FA}"/>
              </a:ext>
            </a:extLst>
          </p:cNvPr>
          <p:cNvSpPr/>
          <p:nvPr/>
        </p:nvSpPr>
        <p:spPr>
          <a:xfrm>
            <a:off x="344000" y="1228452"/>
            <a:ext cx="105156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4)</a:t>
            </a:r>
            <a:r>
              <a:rPr lang="ko-KR" altLang="en-US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 오재일 선수와 이지영 선수 </a:t>
            </a:r>
            <a:r>
              <a:rPr lang="ko-KR" altLang="en-US" sz="3000" dirty="0" err="1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스탯</a:t>
            </a:r>
            <a:r>
              <a:rPr lang="ko-KR" altLang="en-US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 비교</a:t>
            </a:r>
            <a:endParaRPr lang="en-US" altLang="ko-KR" sz="2000" dirty="0">
              <a:solidFill>
                <a:schemeClr val="tx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AA5AF15-4B21-4E6D-B307-3587219A99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B4AFFB-27F2-4BAA-89AC-2A38DB7C5D4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4000" y="2014685"/>
            <a:ext cx="1600489" cy="17289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AB01EF-19FF-4D3A-A9D2-52F0241D60D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4000" y="4466744"/>
            <a:ext cx="1600490" cy="13628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79544E-6288-493C-A7A6-670A2685C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99" y="2022529"/>
            <a:ext cx="4486901" cy="41725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0720D03-6148-4BB9-9C5A-223A1569F6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752" y="2298305"/>
            <a:ext cx="5068274" cy="369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72293"/>
      </p:ext>
    </p:extLst>
  </p:cSld>
  <p:clrMapOvr>
    <a:masterClrMapping/>
  </p:clrMapOvr>
  <p:transition>
    <p:cut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>
                <a:latin typeface="에스코어 드림 8 Heavy" pitchFamily="34" charset="-127"/>
                <a:ea typeface="에스코어 드림 8 Heavy" pitchFamily="34" charset="-127"/>
              </a:rPr>
              <a:t>3. </a:t>
            </a:r>
            <a:r>
              <a:rPr lang="ko-KR" altLang="en-US" dirty="0">
                <a:latin typeface="에스코어 드림 8 Heavy" pitchFamily="34" charset="-127"/>
                <a:ea typeface="에스코어 드림 8 Heavy" pitchFamily="34" charset="-127"/>
              </a:rPr>
              <a:t>영입할 선수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8 Heavy" pitchFamily="34" charset="-127"/>
              <a:ea typeface="에스코어 드림 8 Heavy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43F44C-3EAF-4961-AC4B-C4BCE67650FA}"/>
              </a:ext>
            </a:extLst>
          </p:cNvPr>
          <p:cNvSpPr/>
          <p:nvPr/>
        </p:nvSpPr>
        <p:spPr>
          <a:xfrm>
            <a:off x="344000" y="1228452"/>
            <a:ext cx="105156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5)</a:t>
            </a:r>
            <a:r>
              <a:rPr lang="ko-KR" altLang="en-US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 정현 선수와 김성윤 선수 </a:t>
            </a:r>
            <a:r>
              <a:rPr lang="ko-KR" altLang="en-US" sz="3000" dirty="0" err="1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스탯</a:t>
            </a:r>
            <a:r>
              <a:rPr lang="ko-KR" altLang="en-US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 비교</a:t>
            </a:r>
            <a:endParaRPr lang="en-US" altLang="ko-KR" sz="2000" dirty="0">
              <a:solidFill>
                <a:schemeClr val="tx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EC84CC-D577-4CE4-BFF0-EA4E607306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806C63-4855-47E7-9A60-A84E85A06D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25956"/>
          <a:stretch/>
        </p:blipFill>
        <p:spPr>
          <a:xfrm>
            <a:off x="343998" y="2226636"/>
            <a:ext cx="1600489" cy="15879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BE3737-A891-4405-82CB-721DC13494E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3999" y="4355943"/>
            <a:ext cx="1600489" cy="13783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0FB13E-BC01-4B2C-A190-95F8044AB6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60" y="2226636"/>
            <a:ext cx="5539331" cy="37591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F64AF3-02F9-43B9-AC04-0DBAB72DD7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2"/>
          <a:stretch/>
        </p:blipFill>
        <p:spPr>
          <a:xfrm>
            <a:off x="7459983" y="1811497"/>
            <a:ext cx="4503417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99204"/>
      </p:ext>
    </p:extLst>
  </p:cSld>
  <p:clrMapOvr>
    <a:masterClrMapping/>
  </p:clrMapOvr>
  <p:transition>
    <p:cut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>
                <a:latin typeface="에스코어 드림 8 Heavy" pitchFamily="34" charset="-127"/>
                <a:ea typeface="에스코어 드림 8 Heavy" pitchFamily="34" charset="-127"/>
              </a:rPr>
              <a:t>3. </a:t>
            </a:r>
            <a:r>
              <a:rPr lang="ko-KR" altLang="en-US" dirty="0">
                <a:latin typeface="에스코어 드림 8 Heavy" pitchFamily="34" charset="-127"/>
                <a:ea typeface="에스코어 드림 8 Heavy" pitchFamily="34" charset="-127"/>
              </a:rPr>
              <a:t>영입할 선수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8 Heavy" pitchFamily="34" charset="-127"/>
              <a:ea typeface="에스코어 드림 8 Heavy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43F44C-3EAF-4961-AC4B-C4BCE67650FA}"/>
              </a:ext>
            </a:extLst>
          </p:cNvPr>
          <p:cNvSpPr/>
          <p:nvPr/>
        </p:nvSpPr>
        <p:spPr>
          <a:xfrm>
            <a:off x="344000" y="1228452"/>
            <a:ext cx="11025964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6)</a:t>
            </a:r>
            <a:r>
              <a:rPr lang="ko-KR" altLang="en-US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 오재일 선수와 정현 선수 영입 후 삼성과 프로야구 팀 비교</a:t>
            </a:r>
            <a:endParaRPr lang="en-US" altLang="ko-KR" sz="3000" dirty="0">
              <a:solidFill>
                <a:schemeClr val="tx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E179FE-B6B1-4B56-8062-CCAD885EB1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8D154F-53AD-4367-9EB7-4C548D940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10" y="1906953"/>
            <a:ext cx="5127591" cy="46194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18DB6F-1833-4FE3-BFE9-7A4B78C14E6A}"/>
              </a:ext>
            </a:extLst>
          </p:cNvPr>
          <p:cNvSpPr/>
          <p:nvPr/>
        </p:nvSpPr>
        <p:spPr>
          <a:xfrm>
            <a:off x="6494149" y="1590800"/>
            <a:ext cx="5334801" cy="4663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              분석</a:t>
            </a:r>
            <a:endParaRPr lang="en-US" altLang="ko-KR" sz="2800" dirty="0">
              <a:solidFill>
                <a:schemeClr val="tx1"/>
              </a:solidFill>
              <a:latin typeface="에스코어 드림 6 Bold" pitchFamily="34" charset="-127"/>
              <a:ea typeface="에스코어 드림 6 Bold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스탯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 중 제거한 항목이 많아 부정확</a:t>
            </a:r>
            <a:endParaRPr lang="en-US" altLang="ko-KR" sz="2000" dirty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하지만 목표인 홈런과 타율은 </a:t>
            </a:r>
            <a:r>
              <a:rPr lang="ko-KR" altLang="en-US" sz="2000" dirty="0">
                <a:solidFill>
                  <a:srgbClr val="FF0000"/>
                </a:solidFill>
                <a:latin typeface="에스코어 드림 5 Medium" pitchFamily="34" charset="-127"/>
                <a:ea typeface="에스코어 드림 5 Medium" pitchFamily="34" charset="-127"/>
              </a:rPr>
              <a:t>상승</a:t>
            </a:r>
            <a:endParaRPr lang="en-US" altLang="ko-KR" sz="2000" dirty="0">
              <a:solidFill>
                <a:srgbClr val="FF0000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2017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년 영입 한 선수들의 기량이 상승하여</a:t>
            </a:r>
            <a:endParaRPr lang="en-US" altLang="ko-KR" sz="2000" dirty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다음 시즌에는 연봉이 상승 할 것으로 보아</a:t>
            </a:r>
            <a:endParaRPr lang="en-US" altLang="ko-KR" sz="2000" dirty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팀 연봉은 </a:t>
            </a:r>
            <a:r>
              <a:rPr lang="ko-KR" altLang="en-US" sz="2000" dirty="0">
                <a:solidFill>
                  <a:srgbClr val="FF0000"/>
                </a:solidFill>
                <a:latin typeface="에스코어 드림 5 Medium" pitchFamily="34" charset="-127"/>
                <a:ea typeface="에스코어 드림 5 Medium" pitchFamily="34" charset="-127"/>
              </a:rPr>
              <a:t>상승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 할 것으로 예상</a:t>
            </a:r>
          </a:p>
        </p:txBody>
      </p:sp>
    </p:spTree>
    <p:extLst>
      <p:ext uri="{BB962C8B-B14F-4D97-AF65-F5344CB8AC3E}">
        <p14:creationId xmlns:p14="http://schemas.microsoft.com/office/powerpoint/2010/main" val="3659984061"/>
      </p:ext>
    </p:extLst>
  </p:cSld>
  <p:clrMapOvr>
    <a:masterClrMapping/>
  </p:clrMapOvr>
  <p:transition>
    <p:cut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>
                <a:latin typeface="에스코어 드림 8 Heavy" pitchFamily="34" charset="-127"/>
                <a:ea typeface="에스코어 드림 8 Heavy" pitchFamily="34" charset="-127"/>
              </a:rPr>
              <a:t>4. </a:t>
            </a:r>
            <a:r>
              <a:rPr lang="ko-KR" altLang="en-US" dirty="0">
                <a:latin typeface="에스코어 드림 8 Heavy" pitchFamily="34" charset="-127"/>
                <a:ea typeface="에스코어 드림 8 Heavy" pitchFamily="34" charset="-127"/>
              </a:rPr>
              <a:t>연봉 예측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8 Heavy" pitchFamily="34" charset="-127"/>
              <a:ea typeface="에스코어 드림 8 Heavy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43F44C-3EAF-4961-AC4B-C4BCE67650FA}"/>
              </a:ext>
            </a:extLst>
          </p:cNvPr>
          <p:cNvSpPr/>
          <p:nvPr/>
        </p:nvSpPr>
        <p:spPr>
          <a:xfrm>
            <a:off x="343999" y="1228452"/>
            <a:ext cx="11312291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1)</a:t>
            </a:r>
            <a:r>
              <a:rPr lang="ko-KR" altLang="en-US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 원</a:t>
            </a:r>
            <a:r>
              <a:rPr lang="en-US" altLang="ko-KR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-</a:t>
            </a:r>
            <a:r>
              <a:rPr lang="ko-KR" altLang="en-US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핫 인코딩을 통한 팀 연봉 예측</a:t>
            </a:r>
            <a:endParaRPr lang="en-US" altLang="ko-KR" sz="2000" dirty="0">
              <a:solidFill>
                <a:schemeClr val="tx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D99E77-CA52-4A77-8C2F-283B53E65D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8E650F-3E8B-4DA1-9AB6-BA5DCF607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23" y="1844430"/>
            <a:ext cx="6408615" cy="32590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6A9942-ABAB-48B3-AB6B-E36FACA53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952" y="5126892"/>
            <a:ext cx="6454128" cy="15084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5276746-1BCD-44BE-BC47-2CA88010E56C}"/>
              </a:ext>
            </a:extLst>
          </p:cNvPr>
          <p:cNvSpPr/>
          <p:nvPr/>
        </p:nvSpPr>
        <p:spPr>
          <a:xfrm>
            <a:off x="6736862" y="2602980"/>
            <a:ext cx="5236306" cy="1534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에스코어 드림 5 Medium" pitchFamily="34" charset="-127"/>
                <a:ea typeface="에스코어 드림 5 Medium" pitchFamily="34" charset="-127"/>
              </a:rPr>
              <a:t>원</a:t>
            </a:r>
            <a:r>
              <a:rPr lang="en-US" altLang="ko-KR" dirty="0">
                <a:solidFill>
                  <a:srgbClr val="FF0000"/>
                </a:solidFill>
                <a:latin typeface="에스코어 드림 5 Medium" pitchFamily="34" charset="-127"/>
                <a:ea typeface="에스코어 드림 5 Medium" pitchFamily="34" charset="-127"/>
              </a:rPr>
              <a:t>-</a:t>
            </a:r>
            <a:r>
              <a:rPr lang="ko-KR" altLang="en-US" dirty="0">
                <a:solidFill>
                  <a:srgbClr val="FF0000"/>
                </a:solidFill>
                <a:latin typeface="에스코어 드림 5 Medium" pitchFamily="34" charset="-127"/>
                <a:ea typeface="에스코어 드림 5 Medium" pitchFamily="34" charset="-127"/>
              </a:rPr>
              <a:t>핫 인코딩</a:t>
            </a:r>
            <a:r>
              <a:rPr lang="ko-KR" altLang="en-US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을 통하여 </a:t>
            </a:r>
            <a:endParaRPr lang="en-US" altLang="ko-KR" dirty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삼성 팀의 총 연봉을 쉽게 보기 위하여 사용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96E848-C64C-4B0F-8A45-26ADED128C35}"/>
              </a:ext>
            </a:extLst>
          </p:cNvPr>
          <p:cNvSpPr/>
          <p:nvPr/>
        </p:nvSpPr>
        <p:spPr>
          <a:xfrm>
            <a:off x="6768124" y="4923834"/>
            <a:ext cx="5197230" cy="14692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팀 선수 이름 입력만 하면 </a:t>
            </a:r>
            <a:endParaRPr lang="en-US" altLang="ko-KR" dirty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 총 연봉을 계산</a:t>
            </a:r>
          </a:p>
        </p:txBody>
      </p:sp>
    </p:spTree>
    <p:extLst>
      <p:ext uri="{BB962C8B-B14F-4D97-AF65-F5344CB8AC3E}">
        <p14:creationId xmlns:p14="http://schemas.microsoft.com/office/powerpoint/2010/main" val="171998645"/>
      </p:ext>
    </p:extLst>
  </p:cSld>
  <p:clrMapOvr>
    <a:masterClrMapping/>
  </p:clrMapOvr>
  <p:transition>
    <p:cut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>
                <a:latin typeface="에스코어 드림 8 Heavy" pitchFamily="34" charset="-127"/>
                <a:ea typeface="에스코어 드림 8 Heavy" pitchFamily="34" charset="-127"/>
              </a:rPr>
              <a:t>4. </a:t>
            </a:r>
            <a:r>
              <a:rPr lang="ko-KR" altLang="en-US" dirty="0">
                <a:latin typeface="에스코어 드림 8 Heavy" pitchFamily="34" charset="-127"/>
                <a:ea typeface="에스코어 드림 8 Heavy" pitchFamily="34" charset="-127"/>
              </a:rPr>
              <a:t>연봉 예측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8 Heavy" pitchFamily="34" charset="-127"/>
              <a:ea typeface="에스코어 드림 8 Heavy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43F44C-3EAF-4961-AC4B-C4BCE67650FA}"/>
              </a:ext>
            </a:extLst>
          </p:cNvPr>
          <p:cNvSpPr/>
          <p:nvPr/>
        </p:nvSpPr>
        <p:spPr>
          <a:xfrm>
            <a:off x="343999" y="1228452"/>
            <a:ext cx="11312291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2)</a:t>
            </a:r>
            <a:r>
              <a:rPr lang="ko-KR" altLang="en-US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 삼성 라이온즈 연봉 예측 작업</a:t>
            </a:r>
            <a:endParaRPr lang="en-US" altLang="ko-KR" sz="2000" dirty="0">
              <a:solidFill>
                <a:schemeClr val="tx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D99E77-CA52-4A77-8C2F-283B53E65D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5276746-1BCD-44BE-BC47-2CA88010E56C}"/>
              </a:ext>
            </a:extLst>
          </p:cNvPr>
          <p:cNvSpPr/>
          <p:nvPr/>
        </p:nvSpPr>
        <p:spPr>
          <a:xfrm>
            <a:off x="529463" y="4924790"/>
            <a:ext cx="11312291" cy="151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2017</a:t>
            </a:r>
            <a:r>
              <a:rPr lang="ko-KR" altLang="en-US" sz="25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년 데이터를 위 그림 처럼 </a:t>
            </a:r>
            <a:r>
              <a:rPr lang="en-US" altLang="ko-KR" sz="25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train </a:t>
            </a:r>
            <a:r>
              <a:rPr lang="ko-KR" altLang="en-US" sz="25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데이터와 </a:t>
            </a:r>
            <a:r>
              <a:rPr lang="en-US" altLang="ko-KR" sz="25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test </a:t>
            </a:r>
            <a:r>
              <a:rPr lang="ko-KR" altLang="en-US" sz="25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데이터 생성 </a:t>
            </a:r>
            <a:endParaRPr lang="en-US" altLang="ko-KR" sz="2500" dirty="0">
              <a:solidFill>
                <a:schemeClr val="tx1"/>
              </a:solidFill>
              <a:latin typeface="에스코어 드림 6 Bold" pitchFamily="34" charset="-127"/>
              <a:ea typeface="에스코어 드림 6 Bold" pitchFamily="34" charset="-127"/>
            </a:endParaRPr>
          </a:p>
          <a:p>
            <a:r>
              <a:rPr lang="ko-KR" altLang="en-US" sz="25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선형회귀 모델로 데이터를 학습하고 평가로 다음 시즌 평균 연봉을 예측 계산</a:t>
            </a:r>
            <a:endParaRPr lang="en-US" altLang="ko-KR" sz="2500" dirty="0">
              <a:solidFill>
                <a:schemeClr val="tx1"/>
              </a:solidFill>
              <a:latin typeface="에스코어 드림 6 Bold" pitchFamily="34" charset="-127"/>
              <a:ea typeface="에스코어 드림 6 Bold" pitchFamily="34" charset="-127"/>
            </a:endParaRPr>
          </a:p>
          <a:p>
            <a:endParaRPr lang="en-US" altLang="ko-KR" sz="25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5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train</a:t>
            </a:r>
            <a:r>
              <a:rPr lang="ko-KR" altLang="en-US" sz="25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와 </a:t>
            </a:r>
            <a:r>
              <a:rPr lang="en-US" altLang="ko-KR" sz="25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test </a:t>
            </a:r>
            <a:r>
              <a:rPr lang="ko-KR" altLang="en-US" sz="25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각각 </a:t>
            </a:r>
            <a:r>
              <a:rPr lang="en-US" altLang="ko-KR" sz="25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93%, 96% =&gt; </a:t>
            </a:r>
            <a:r>
              <a:rPr lang="ko-KR" altLang="en-US" sz="2500" dirty="0">
                <a:solidFill>
                  <a:srgbClr val="FF0000"/>
                </a:solidFill>
                <a:latin typeface="에스코어 드림 6 Bold" pitchFamily="34" charset="-127"/>
                <a:ea typeface="에스코어 드림 6 Bold" pitchFamily="34" charset="-127"/>
              </a:rPr>
              <a:t>우수</a:t>
            </a:r>
            <a:r>
              <a:rPr lang="ko-KR" altLang="en-US" sz="25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하다고 판단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C88C9A-D5F3-45FF-A58B-D710D6414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63" y="1878445"/>
            <a:ext cx="6990566" cy="286904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3F6F76-74BC-451E-BAB3-C9DF7A1FF786}"/>
              </a:ext>
            </a:extLst>
          </p:cNvPr>
          <p:cNvSpPr/>
          <p:nvPr/>
        </p:nvSpPr>
        <p:spPr>
          <a:xfrm>
            <a:off x="7520029" y="2416604"/>
            <a:ext cx="3908338" cy="151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train </a:t>
            </a:r>
            <a:r>
              <a:rPr lang="ko-KR" altLang="en-US" sz="20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평가 정확도 </a:t>
            </a:r>
            <a:r>
              <a:rPr lang="en-US" altLang="ko-KR" sz="20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: 93%</a:t>
            </a:r>
          </a:p>
          <a:p>
            <a:pPr algn="ctr"/>
            <a:endParaRPr lang="en-US" altLang="ko-KR" sz="2000" dirty="0">
              <a:solidFill>
                <a:schemeClr val="tx1"/>
              </a:solidFill>
              <a:latin typeface="에스코어 드림 4 Regular" pitchFamily="34" charset="-127"/>
              <a:ea typeface="에스코어 드림 4 Regular" pitchFamily="34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test  </a:t>
            </a:r>
            <a:r>
              <a:rPr lang="ko-KR" altLang="en-US" sz="20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평가 정확도 </a:t>
            </a:r>
            <a:r>
              <a:rPr lang="en-US" altLang="ko-KR" sz="20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: 96%</a:t>
            </a:r>
            <a:endParaRPr lang="ko-KR" altLang="en-US" sz="2000" dirty="0">
              <a:solidFill>
                <a:schemeClr val="tx1"/>
              </a:solidFill>
              <a:latin typeface="에스코어 드림 4 Regular" pitchFamily="34" charset="-127"/>
              <a:ea typeface="에스코어 드림 4 Regula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567433"/>
      </p:ext>
    </p:extLst>
  </p:cSld>
  <p:clrMapOvr>
    <a:masterClrMapping/>
  </p:clrMapOvr>
  <p:transition>
    <p:cut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>
                <a:latin typeface="에스코어 드림 8 Heavy" pitchFamily="34" charset="-127"/>
                <a:ea typeface="에스코어 드림 8 Heavy" pitchFamily="34" charset="-127"/>
              </a:rPr>
              <a:t>4. </a:t>
            </a:r>
            <a:r>
              <a:rPr lang="ko-KR" altLang="en-US" dirty="0">
                <a:latin typeface="에스코어 드림 8 Heavy" pitchFamily="34" charset="-127"/>
                <a:ea typeface="에스코어 드림 8 Heavy" pitchFamily="34" charset="-127"/>
              </a:rPr>
              <a:t>연봉 예측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8 Heavy" pitchFamily="34" charset="-127"/>
              <a:ea typeface="에스코어 드림 8 Heavy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43F44C-3EAF-4961-AC4B-C4BCE67650FA}"/>
              </a:ext>
            </a:extLst>
          </p:cNvPr>
          <p:cNvSpPr/>
          <p:nvPr/>
        </p:nvSpPr>
        <p:spPr>
          <a:xfrm>
            <a:off x="343999" y="1228452"/>
            <a:ext cx="11312291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3)</a:t>
            </a:r>
            <a:r>
              <a:rPr lang="ko-KR" altLang="en-US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 현재 연봉과 예측 연봉 및 </a:t>
            </a:r>
            <a:r>
              <a:rPr lang="ko-KR" altLang="en-US" sz="3000" dirty="0" err="1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스탯</a:t>
            </a:r>
            <a:r>
              <a:rPr lang="ko-KR" altLang="en-US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 비교 시각화</a:t>
            </a:r>
            <a:endParaRPr lang="en-US" altLang="ko-KR" sz="2000" dirty="0">
              <a:solidFill>
                <a:schemeClr val="tx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04F2E9-66DC-47C4-9DA9-38ED3CE88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15" y="1860062"/>
            <a:ext cx="4915878" cy="4525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D99E77-CA52-4A77-8C2F-283B53E65D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A7B34D-5696-4593-A554-428ED999B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671" y="2039815"/>
            <a:ext cx="4527237" cy="415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25943"/>
      </p:ext>
    </p:extLst>
  </p:cSld>
  <p:clrMapOvr>
    <a:masterClrMapping/>
  </p:clrMapOvr>
  <p:transition>
    <p:cut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에스코어 드림 8 Heavy" pitchFamily="34" charset="-127"/>
                <a:ea typeface="에스코어 드림 8 Heavy" pitchFamily="34" charset="-127"/>
              </a:rPr>
              <a:t>2017</a:t>
            </a:r>
            <a:r>
              <a:rPr lang="en-US" altLang="ko-KR" dirty="0">
                <a:latin typeface="에스코어 드림 9 Black" pitchFamily="34" charset="-127"/>
                <a:ea typeface="에스코어 드림 9 Black" pitchFamily="34" charset="-127"/>
              </a:rPr>
              <a:t> </a:t>
            </a:r>
            <a:r>
              <a:rPr lang="ko-KR" altLang="en-US" dirty="0">
                <a:ea typeface="에스코어 드림 8 Heavy" pitchFamily="34" charset="-127"/>
              </a:rPr>
              <a:t>년 기준 </a:t>
            </a:r>
            <a:r>
              <a:rPr lang="en-US" altLang="ko-KR" dirty="0">
                <a:solidFill>
                  <a:srgbClr val="0096D7"/>
                </a:solidFill>
                <a:ea typeface="에스코어 드림 8 Heavy" pitchFamily="34" charset="-127"/>
              </a:rPr>
              <a:t>KBO</a:t>
            </a:r>
            <a:r>
              <a:rPr lang="en-US" altLang="ko-KR" dirty="0">
                <a:ea typeface="에스코어 드림 8 Heavy" pitchFamily="34" charset="-127"/>
              </a:rPr>
              <a:t> </a:t>
            </a:r>
            <a:r>
              <a:rPr lang="en-US" altLang="ko-KR" sz="2400" dirty="0">
                <a:ea typeface="에스코어 드림 8 Heavy" pitchFamily="34" charset="-127"/>
              </a:rPr>
              <a:t>LEAGUE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에스코어 드림 8 Heavy" pitchFamily="34" charset="-127"/>
              </a:rPr>
              <a:t>구단 현황</a:t>
            </a:r>
          </a:p>
        </p:txBody>
      </p:sp>
      <p:grpSp>
        <p:nvGrpSpPr>
          <p:cNvPr id="24" name="Group 4"/>
          <p:cNvGrpSpPr>
            <a:grpSpLocks noChangeAspect="1"/>
          </p:cNvGrpSpPr>
          <p:nvPr/>
        </p:nvGrpSpPr>
        <p:grpSpPr bwMode="auto">
          <a:xfrm>
            <a:off x="4520665" y="1164658"/>
            <a:ext cx="3150670" cy="5422972"/>
            <a:chOff x="3180" y="1024"/>
            <a:chExt cx="1320" cy="2272"/>
          </a:xfrm>
          <a:solidFill>
            <a:srgbClr val="00B0F0">
              <a:alpha val="59000"/>
            </a:srgbClr>
          </a:solidFill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3274" y="1475"/>
              <a:ext cx="4" cy="4"/>
            </a:xfrm>
            <a:custGeom>
              <a:avLst/>
              <a:gdLst>
                <a:gd name="T0" fmla="*/ 4 w 4"/>
                <a:gd name="T1" fmla="*/ 4 h 4"/>
                <a:gd name="T2" fmla="*/ 4 w 4"/>
                <a:gd name="T3" fmla="*/ 4 h 4"/>
                <a:gd name="T4" fmla="*/ 4 w 4"/>
                <a:gd name="T5" fmla="*/ 0 h 4"/>
                <a:gd name="T6" fmla="*/ 0 w 4"/>
                <a:gd name="T7" fmla="*/ 0 h 4"/>
                <a:gd name="T8" fmla="*/ 4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3282" y="1691"/>
              <a:ext cx="2" cy="2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0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2 w 2"/>
                <a:gd name="T13" fmla="*/ 2 h 2"/>
                <a:gd name="T14" fmla="*/ 2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3252" y="1461"/>
              <a:ext cx="10" cy="8"/>
            </a:xfrm>
            <a:custGeom>
              <a:avLst/>
              <a:gdLst>
                <a:gd name="T0" fmla="*/ 4 w 10"/>
                <a:gd name="T1" fmla="*/ 2 h 8"/>
                <a:gd name="T2" fmla="*/ 8 w 10"/>
                <a:gd name="T3" fmla="*/ 8 h 8"/>
                <a:gd name="T4" fmla="*/ 8 w 10"/>
                <a:gd name="T5" fmla="*/ 8 h 8"/>
                <a:gd name="T6" fmla="*/ 10 w 10"/>
                <a:gd name="T7" fmla="*/ 8 h 8"/>
                <a:gd name="T8" fmla="*/ 8 w 10"/>
                <a:gd name="T9" fmla="*/ 2 h 8"/>
                <a:gd name="T10" fmla="*/ 6 w 10"/>
                <a:gd name="T11" fmla="*/ 0 h 8"/>
                <a:gd name="T12" fmla="*/ 0 w 10"/>
                <a:gd name="T13" fmla="*/ 2 h 8"/>
                <a:gd name="T14" fmla="*/ 2 w 10"/>
                <a:gd name="T15" fmla="*/ 2 h 8"/>
                <a:gd name="T16" fmla="*/ 2 w 10"/>
                <a:gd name="T17" fmla="*/ 2 h 8"/>
                <a:gd name="T18" fmla="*/ 4 w 10"/>
                <a:gd name="T19" fmla="*/ 2 h 8"/>
                <a:gd name="T20" fmla="*/ 4 w 10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8">
                  <a:moveTo>
                    <a:pt x="4" y="2"/>
                  </a:moveTo>
                  <a:lnTo>
                    <a:pt x="8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8" y="2"/>
                  </a:lnTo>
                  <a:lnTo>
                    <a:pt x="6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3222" y="1689"/>
              <a:ext cx="4" cy="6"/>
            </a:xfrm>
            <a:custGeom>
              <a:avLst/>
              <a:gdLst>
                <a:gd name="T0" fmla="*/ 2 w 4"/>
                <a:gd name="T1" fmla="*/ 6 h 6"/>
                <a:gd name="T2" fmla="*/ 4 w 4"/>
                <a:gd name="T3" fmla="*/ 6 h 6"/>
                <a:gd name="T4" fmla="*/ 4 w 4"/>
                <a:gd name="T5" fmla="*/ 4 h 6"/>
                <a:gd name="T6" fmla="*/ 4 w 4"/>
                <a:gd name="T7" fmla="*/ 2 h 6"/>
                <a:gd name="T8" fmla="*/ 2 w 4"/>
                <a:gd name="T9" fmla="*/ 0 h 6"/>
                <a:gd name="T10" fmla="*/ 0 w 4"/>
                <a:gd name="T11" fmla="*/ 0 h 6"/>
                <a:gd name="T12" fmla="*/ 0 w 4"/>
                <a:gd name="T13" fmla="*/ 0 h 6"/>
                <a:gd name="T14" fmla="*/ 2 w 4"/>
                <a:gd name="T15" fmla="*/ 4 h 6"/>
                <a:gd name="T16" fmla="*/ 2 w 4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3216" y="2122"/>
              <a:ext cx="4" cy="2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0 h 2"/>
                <a:gd name="T4" fmla="*/ 2 w 4"/>
                <a:gd name="T5" fmla="*/ 0 h 2"/>
                <a:gd name="T6" fmla="*/ 0 w 4"/>
                <a:gd name="T7" fmla="*/ 2 h 2"/>
                <a:gd name="T8" fmla="*/ 0 w 4"/>
                <a:gd name="T9" fmla="*/ 2 h 2"/>
                <a:gd name="T10" fmla="*/ 4 w 4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3180" y="2172"/>
              <a:ext cx="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3294" y="1651"/>
              <a:ext cx="16" cy="6"/>
            </a:xfrm>
            <a:custGeom>
              <a:avLst/>
              <a:gdLst>
                <a:gd name="T0" fmla="*/ 6 w 16"/>
                <a:gd name="T1" fmla="*/ 4 h 6"/>
                <a:gd name="T2" fmla="*/ 6 w 16"/>
                <a:gd name="T3" fmla="*/ 4 h 6"/>
                <a:gd name="T4" fmla="*/ 6 w 16"/>
                <a:gd name="T5" fmla="*/ 4 h 6"/>
                <a:gd name="T6" fmla="*/ 10 w 16"/>
                <a:gd name="T7" fmla="*/ 6 h 6"/>
                <a:gd name="T8" fmla="*/ 12 w 16"/>
                <a:gd name="T9" fmla="*/ 6 h 6"/>
                <a:gd name="T10" fmla="*/ 14 w 16"/>
                <a:gd name="T11" fmla="*/ 6 h 6"/>
                <a:gd name="T12" fmla="*/ 16 w 16"/>
                <a:gd name="T13" fmla="*/ 4 h 6"/>
                <a:gd name="T14" fmla="*/ 14 w 16"/>
                <a:gd name="T15" fmla="*/ 4 h 6"/>
                <a:gd name="T16" fmla="*/ 14 w 16"/>
                <a:gd name="T17" fmla="*/ 4 h 6"/>
                <a:gd name="T18" fmla="*/ 12 w 16"/>
                <a:gd name="T19" fmla="*/ 4 h 6"/>
                <a:gd name="T20" fmla="*/ 0 w 16"/>
                <a:gd name="T21" fmla="*/ 0 h 6"/>
                <a:gd name="T22" fmla="*/ 0 w 16"/>
                <a:gd name="T23" fmla="*/ 0 h 6"/>
                <a:gd name="T24" fmla="*/ 4 w 16"/>
                <a:gd name="T25" fmla="*/ 4 h 6"/>
                <a:gd name="T26" fmla="*/ 6 w 16"/>
                <a:gd name="T2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">
                  <a:moveTo>
                    <a:pt x="6" y="4"/>
                  </a:moveTo>
                  <a:lnTo>
                    <a:pt x="6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3421" y="1669"/>
              <a:ext cx="2" cy="2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0 h 2"/>
                <a:gd name="T4" fmla="*/ 0 w 2"/>
                <a:gd name="T5" fmla="*/ 0 h 2"/>
                <a:gd name="T6" fmla="*/ 0 w 2"/>
                <a:gd name="T7" fmla="*/ 0 h 2"/>
                <a:gd name="T8" fmla="*/ 0 w 2"/>
                <a:gd name="T9" fmla="*/ 2 h 2"/>
                <a:gd name="T10" fmla="*/ 2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3"/>
            <p:cNvSpPr>
              <a:spLocks/>
            </p:cNvSpPr>
            <p:nvPr/>
          </p:nvSpPr>
          <p:spPr bwMode="auto">
            <a:xfrm>
              <a:off x="3349" y="1527"/>
              <a:ext cx="10" cy="8"/>
            </a:xfrm>
            <a:custGeom>
              <a:avLst/>
              <a:gdLst>
                <a:gd name="T0" fmla="*/ 10 w 10"/>
                <a:gd name="T1" fmla="*/ 8 h 8"/>
                <a:gd name="T2" fmla="*/ 10 w 10"/>
                <a:gd name="T3" fmla="*/ 6 h 8"/>
                <a:gd name="T4" fmla="*/ 10 w 10"/>
                <a:gd name="T5" fmla="*/ 0 h 8"/>
                <a:gd name="T6" fmla="*/ 10 w 10"/>
                <a:gd name="T7" fmla="*/ 0 h 8"/>
                <a:gd name="T8" fmla="*/ 8 w 10"/>
                <a:gd name="T9" fmla="*/ 0 h 8"/>
                <a:gd name="T10" fmla="*/ 6 w 10"/>
                <a:gd name="T11" fmla="*/ 0 h 8"/>
                <a:gd name="T12" fmla="*/ 6 w 10"/>
                <a:gd name="T13" fmla="*/ 2 h 8"/>
                <a:gd name="T14" fmla="*/ 6 w 10"/>
                <a:gd name="T15" fmla="*/ 2 h 8"/>
                <a:gd name="T16" fmla="*/ 6 w 10"/>
                <a:gd name="T17" fmla="*/ 2 h 8"/>
                <a:gd name="T18" fmla="*/ 2 w 10"/>
                <a:gd name="T19" fmla="*/ 4 h 8"/>
                <a:gd name="T20" fmla="*/ 0 w 10"/>
                <a:gd name="T21" fmla="*/ 6 h 8"/>
                <a:gd name="T22" fmla="*/ 0 w 10"/>
                <a:gd name="T23" fmla="*/ 6 h 8"/>
                <a:gd name="T24" fmla="*/ 10 w 10"/>
                <a:gd name="T2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8">
                  <a:moveTo>
                    <a:pt x="10" y="8"/>
                  </a:moveTo>
                  <a:lnTo>
                    <a:pt x="10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4"/>
            <p:cNvSpPr>
              <a:spLocks/>
            </p:cNvSpPr>
            <p:nvPr/>
          </p:nvSpPr>
          <p:spPr bwMode="auto">
            <a:xfrm>
              <a:off x="3306" y="1521"/>
              <a:ext cx="8" cy="8"/>
            </a:xfrm>
            <a:custGeom>
              <a:avLst/>
              <a:gdLst>
                <a:gd name="T0" fmla="*/ 2 w 8"/>
                <a:gd name="T1" fmla="*/ 0 h 8"/>
                <a:gd name="T2" fmla="*/ 0 w 8"/>
                <a:gd name="T3" fmla="*/ 0 h 8"/>
                <a:gd name="T4" fmla="*/ 2 w 8"/>
                <a:gd name="T5" fmla="*/ 0 h 8"/>
                <a:gd name="T6" fmla="*/ 2 w 8"/>
                <a:gd name="T7" fmla="*/ 0 h 8"/>
                <a:gd name="T8" fmla="*/ 2 w 8"/>
                <a:gd name="T9" fmla="*/ 0 h 8"/>
                <a:gd name="T10" fmla="*/ 4 w 8"/>
                <a:gd name="T11" fmla="*/ 8 h 8"/>
                <a:gd name="T12" fmla="*/ 4 w 8"/>
                <a:gd name="T13" fmla="*/ 6 h 8"/>
                <a:gd name="T14" fmla="*/ 4 w 8"/>
                <a:gd name="T15" fmla="*/ 6 h 8"/>
                <a:gd name="T16" fmla="*/ 6 w 8"/>
                <a:gd name="T17" fmla="*/ 6 h 8"/>
                <a:gd name="T18" fmla="*/ 8 w 8"/>
                <a:gd name="T19" fmla="*/ 6 h 8"/>
                <a:gd name="T20" fmla="*/ 8 w 8"/>
                <a:gd name="T21" fmla="*/ 6 h 8"/>
                <a:gd name="T22" fmla="*/ 8 w 8"/>
                <a:gd name="T23" fmla="*/ 6 h 8"/>
                <a:gd name="T24" fmla="*/ 2 w 8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5"/>
            <p:cNvSpPr>
              <a:spLocks/>
            </p:cNvSpPr>
            <p:nvPr/>
          </p:nvSpPr>
          <p:spPr bwMode="auto">
            <a:xfrm>
              <a:off x="3419" y="2320"/>
              <a:ext cx="2" cy="2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0 w 2"/>
                <a:gd name="T5" fmla="*/ 0 h 2"/>
                <a:gd name="T6" fmla="*/ 0 w 2"/>
                <a:gd name="T7" fmla="*/ 2 h 2"/>
                <a:gd name="T8" fmla="*/ 2 w 2"/>
                <a:gd name="T9" fmla="*/ 0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auto">
            <a:xfrm>
              <a:off x="3344" y="1747"/>
              <a:ext cx="7" cy="4"/>
            </a:xfrm>
            <a:custGeom>
              <a:avLst/>
              <a:gdLst>
                <a:gd name="T0" fmla="*/ 3 w 7"/>
                <a:gd name="T1" fmla="*/ 4 h 4"/>
                <a:gd name="T2" fmla="*/ 7 w 7"/>
                <a:gd name="T3" fmla="*/ 2 h 4"/>
                <a:gd name="T4" fmla="*/ 7 w 7"/>
                <a:gd name="T5" fmla="*/ 2 h 4"/>
                <a:gd name="T6" fmla="*/ 5 w 7"/>
                <a:gd name="T7" fmla="*/ 0 h 4"/>
                <a:gd name="T8" fmla="*/ 0 w 7"/>
                <a:gd name="T9" fmla="*/ 0 h 4"/>
                <a:gd name="T10" fmla="*/ 3 w 7"/>
                <a:gd name="T11" fmla="*/ 4 h 4"/>
                <a:gd name="T12" fmla="*/ 3 w 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lnTo>
                    <a:pt x="7" y="2"/>
                  </a:lnTo>
                  <a:lnTo>
                    <a:pt x="7" y="2"/>
                  </a:lnTo>
                  <a:lnTo>
                    <a:pt x="5" y="0"/>
                  </a:lnTo>
                  <a:lnTo>
                    <a:pt x="0" y="0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7"/>
            <p:cNvSpPr>
              <a:spLocks/>
            </p:cNvSpPr>
            <p:nvPr/>
          </p:nvSpPr>
          <p:spPr bwMode="auto">
            <a:xfrm>
              <a:off x="3336" y="1587"/>
              <a:ext cx="11" cy="14"/>
            </a:xfrm>
            <a:custGeom>
              <a:avLst/>
              <a:gdLst>
                <a:gd name="T0" fmla="*/ 2 w 11"/>
                <a:gd name="T1" fmla="*/ 6 h 14"/>
                <a:gd name="T2" fmla="*/ 2 w 11"/>
                <a:gd name="T3" fmla="*/ 6 h 14"/>
                <a:gd name="T4" fmla="*/ 2 w 11"/>
                <a:gd name="T5" fmla="*/ 6 h 14"/>
                <a:gd name="T6" fmla="*/ 4 w 11"/>
                <a:gd name="T7" fmla="*/ 14 h 14"/>
                <a:gd name="T8" fmla="*/ 6 w 11"/>
                <a:gd name="T9" fmla="*/ 14 h 14"/>
                <a:gd name="T10" fmla="*/ 11 w 11"/>
                <a:gd name="T11" fmla="*/ 14 h 14"/>
                <a:gd name="T12" fmla="*/ 11 w 11"/>
                <a:gd name="T13" fmla="*/ 10 h 14"/>
                <a:gd name="T14" fmla="*/ 8 w 11"/>
                <a:gd name="T15" fmla="*/ 8 h 14"/>
                <a:gd name="T16" fmla="*/ 8 w 11"/>
                <a:gd name="T17" fmla="*/ 8 h 14"/>
                <a:gd name="T18" fmla="*/ 8 w 11"/>
                <a:gd name="T19" fmla="*/ 8 h 14"/>
                <a:gd name="T20" fmla="*/ 2 w 11"/>
                <a:gd name="T21" fmla="*/ 2 h 14"/>
                <a:gd name="T22" fmla="*/ 2 w 11"/>
                <a:gd name="T23" fmla="*/ 0 h 14"/>
                <a:gd name="T24" fmla="*/ 0 w 11"/>
                <a:gd name="T25" fmla="*/ 2 h 14"/>
                <a:gd name="T26" fmla="*/ 0 w 11"/>
                <a:gd name="T27" fmla="*/ 4 h 14"/>
                <a:gd name="T28" fmla="*/ 2 w 11"/>
                <a:gd name="T2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4">
                  <a:moveTo>
                    <a:pt x="2" y="6"/>
                  </a:moveTo>
                  <a:lnTo>
                    <a:pt x="2" y="6"/>
                  </a:lnTo>
                  <a:lnTo>
                    <a:pt x="2" y="6"/>
                  </a:lnTo>
                  <a:lnTo>
                    <a:pt x="4" y="14"/>
                  </a:lnTo>
                  <a:lnTo>
                    <a:pt x="6" y="14"/>
                  </a:lnTo>
                  <a:lnTo>
                    <a:pt x="11" y="14"/>
                  </a:lnTo>
                  <a:lnTo>
                    <a:pt x="11" y="10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8"/>
            <p:cNvSpPr>
              <a:spLocks/>
            </p:cNvSpPr>
            <p:nvPr/>
          </p:nvSpPr>
          <p:spPr bwMode="auto">
            <a:xfrm>
              <a:off x="3316" y="2070"/>
              <a:ext cx="4" cy="6"/>
            </a:xfrm>
            <a:custGeom>
              <a:avLst/>
              <a:gdLst>
                <a:gd name="T0" fmla="*/ 2 w 4"/>
                <a:gd name="T1" fmla="*/ 2 h 6"/>
                <a:gd name="T2" fmla="*/ 2 w 4"/>
                <a:gd name="T3" fmla="*/ 0 h 6"/>
                <a:gd name="T4" fmla="*/ 2 w 4"/>
                <a:gd name="T5" fmla="*/ 0 h 6"/>
                <a:gd name="T6" fmla="*/ 2 w 4"/>
                <a:gd name="T7" fmla="*/ 0 h 6"/>
                <a:gd name="T8" fmla="*/ 0 w 4"/>
                <a:gd name="T9" fmla="*/ 2 h 6"/>
                <a:gd name="T10" fmla="*/ 0 w 4"/>
                <a:gd name="T11" fmla="*/ 4 h 6"/>
                <a:gd name="T12" fmla="*/ 0 w 4"/>
                <a:gd name="T13" fmla="*/ 4 h 6"/>
                <a:gd name="T14" fmla="*/ 0 w 4"/>
                <a:gd name="T15" fmla="*/ 4 h 6"/>
                <a:gd name="T16" fmla="*/ 0 w 4"/>
                <a:gd name="T17" fmla="*/ 4 h 6"/>
                <a:gd name="T18" fmla="*/ 0 w 4"/>
                <a:gd name="T19" fmla="*/ 4 h 6"/>
                <a:gd name="T20" fmla="*/ 2 w 4"/>
                <a:gd name="T21" fmla="*/ 6 h 6"/>
                <a:gd name="T22" fmla="*/ 4 w 4"/>
                <a:gd name="T23" fmla="*/ 4 h 6"/>
                <a:gd name="T24" fmla="*/ 4 w 4"/>
                <a:gd name="T25" fmla="*/ 4 h 6"/>
                <a:gd name="T26" fmla="*/ 4 w 4"/>
                <a:gd name="T27" fmla="*/ 4 h 6"/>
                <a:gd name="T28" fmla="*/ 4 w 4"/>
                <a:gd name="T29" fmla="*/ 4 h 6"/>
                <a:gd name="T30" fmla="*/ 2 w 4"/>
                <a:gd name="T31" fmla="*/ 2 h 6"/>
                <a:gd name="T32" fmla="*/ 2 w 4"/>
                <a:gd name="T33" fmla="*/ 2 h 6"/>
                <a:gd name="T34" fmla="*/ 2 w 4"/>
                <a:gd name="T35" fmla="*/ 2 h 6"/>
                <a:gd name="T36" fmla="*/ 2 w 4"/>
                <a:gd name="T3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" h="6">
                  <a:moveTo>
                    <a:pt x="2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9"/>
            <p:cNvSpPr>
              <a:spLocks/>
            </p:cNvSpPr>
            <p:nvPr/>
          </p:nvSpPr>
          <p:spPr bwMode="auto">
            <a:xfrm>
              <a:off x="4099" y="2789"/>
              <a:ext cx="4" cy="2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2 h 2"/>
                <a:gd name="T6" fmla="*/ 2 w 4"/>
                <a:gd name="T7" fmla="*/ 2 h 2"/>
                <a:gd name="T8" fmla="*/ 4 w 4"/>
                <a:gd name="T9" fmla="*/ 2 h 2"/>
                <a:gd name="T10" fmla="*/ 2 w 4"/>
                <a:gd name="T11" fmla="*/ 0 h 2"/>
                <a:gd name="T12" fmla="*/ 2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0"/>
            <p:cNvSpPr>
              <a:spLocks/>
            </p:cNvSpPr>
            <p:nvPr/>
          </p:nvSpPr>
          <p:spPr bwMode="auto">
            <a:xfrm>
              <a:off x="3330" y="2054"/>
              <a:ext cx="17" cy="8"/>
            </a:xfrm>
            <a:custGeom>
              <a:avLst/>
              <a:gdLst>
                <a:gd name="T0" fmla="*/ 17 w 17"/>
                <a:gd name="T1" fmla="*/ 6 h 8"/>
                <a:gd name="T2" fmla="*/ 14 w 17"/>
                <a:gd name="T3" fmla="*/ 0 h 8"/>
                <a:gd name="T4" fmla="*/ 14 w 17"/>
                <a:gd name="T5" fmla="*/ 0 h 8"/>
                <a:gd name="T6" fmla="*/ 12 w 17"/>
                <a:gd name="T7" fmla="*/ 0 h 8"/>
                <a:gd name="T8" fmla="*/ 10 w 17"/>
                <a:gd name="T9" fmla="*/ 0 h 8"/>
                <a:gd name="T10" fmla="*/ 10 w 17"/>
                <a:gd name="T11" fmla="*/ 2 h 8"/>
                <a:gd name="T12" fmla="*/ 10 w 17"/>
                <a:gd name="T13" fmla="*/ 2 h 8"/>
                <a:gd name="T14" fmla="*/ 10 w 17"/>
                <a:gd name="T15" fmla="*/ 4 h 8"/>
                <a:gd name="T16" fmla="*/ 8 w 17"/>
                <a:gd name="T17" fmla="*/ 4 h 8"/>
                <a:gd name="T18" fmla="*/ 8 w 17"/>
                <a:gd name="T19" fmla="*/ 4 h 8"/>
                <a:gd name="T20" fmla="*/ 6 w 17"/>
                <a:gd name="T21" fmla="*/ 4 h 8"/>
                <a:gd name="T22" fmla="*/ 2 w 17"/>
                <a:gd name="T23" fmla="*/ 2 h 8"/>
                <a:gd name="T24" fmla="*/ 0 w 17"/>
                <a:gd name="T25" fmla="*/ 2 h 8"/>
                <a:gd name="T26" fmla="*/ 2 w 17"/>
                <a:gd name="T27" fmla="*/ 4 h 8"/>
                <a:gd name="T28" fmla="*/ 17 w 17"/>
                <a:gd name="T29" fmla="*/ 8 h 8"/>
                <a:gd name="T30" fmla="*/ 17 w 17"/>
                <a:gd name="T31" fmla="*/ 6 h 8"/>
                <a:gd name="T32" fmla="*/ 17 w 17"/>
                <a:gd name="T33" fmla="*/ 6 h 8"/>
                <a:gd name="T34" fmla="*/ 17 w 17"/>
                <a:gd name="T35" fmla="*/ 6 h 8"/>
                <a:gd name="T36" fmla="*/ 17 w 17"/>
                <a:gd name="T3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8">
                  <a:moveTo>
                    <a:pt x="17" y="6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4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1"/>
            <p:cNvSpPr>
              <a:spLocks/>
            </p:cNvSpPr>
            <p:nvPr/>
          </p:nvSpPr>
          <p:spPr bwMode="auto">
            <a:xfrm>
              <a:off x="4121" y="2785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2"/>
            <p:cNvSpPr>
              <a:spLocks/>
            </p:cNvSpPr>
            <p:nvPr/>
          </p:nvSpPr>
          <p:spPr bwMode="auto">
            <a:xfrm>
              <a:off x="4093" y="2761"/>
              <a:ext cx="12" cy="20"/>
            </a:xfrm>
            <a:custGeom>
              <a:avLst/>
              <a:gdLst>
                <a:gd name="T0" fmla="*/ 10 w 12"/>
                <a:gd name="T1" fmla="*/ 12 h 20"/>
                <a:gd name="T2" fmla="*/ 10 w 12"/>
                <a:gd name="T3" fmla="*/ 12 h 20"/>
                <a:gd name="T4" fmla="*/ 8 w 12"/>
                <a:gd name="T5" fmla="*/ 12 h 20"/>
                <a:gd name="T6" fmla="*/ 6 w 12"/>
                <a:gd name="T7" fmla="*/ 8 h 20"/>
                <a:gd name="T8" fmla="*/ 6 w 12"/>
                <a:gd name="T9" fmla="*/ 8 h 20"/>
                <a:gd name="T10" fmla="*/ 6 w 12"/>
                <a:gd name="T11" fmla="*/ 8 h 20"/>
                <a:gd name="T12" fmla="*/ 4 w 12"/>
                <a:gd name="T13" fmla="*/ 0 h 20"/>
                <a:gd name="T14" fmla="*/ 4 w 12"/>
                <a:gd name="T15" fmla="*/ 0 h 20"/>
                <a:gd name="T16" fmla="*/ 2 w 12"/>
                <a:gd name="T17" fmla="*/ 0 h 20"/>
                <a:gd name="T18" fmla="*/ 2 w 12"/>
                <a:gd name="T19" fmla="*/ 0 h 20"/>
                <a:gd name="T20" fmla="*/ 4 w 12"/>
                <a:gd name="T21" fmla="*/ 0 h 20"/>
                <a:gd name="T22" fmla="*/ 4 w 12"/>
                <a:gd name="T23" fmla="*/ 0 h 20"/>
                <a:gd name="T24" fmla="*/ 4 w 12"/>
                <a:gd name="T25" fmla="*/ 2 h 20"/>
                <a:gd name="T26" fmla="*/ 2 w 12"/>
                <a:gd name="T27" fmla="*/ 6 h 20"/>
                <a:gd name="T28" fmla="*/ 2 w 12"/>
                <a:gd name="T29" fmla="*/ 6 h 20"/>
                <a:gd name="T30" fmla="*/ 0 w 12"/>
                <a:gd name="T31" fmla="*/ 8 h 20"/>
                <a:gd name="T32" fmla="*/ 0 w 12"/>
                <a:gd name="T33" fmla="*/ 8 h 20"/>
                <a:gd name="T34" fmla="*/ 0 w 12"/>
                <a:gd name="T35" fmla="*/ 8 h 20"/>
                <a:gd name="T36" fmla="*/ 0 w 12"/>
                <a:gd name="T37" fmla="*/ 8 h 20"/>
                <a:gd name="T38" fmla="*/ 2 w 12"/>
                <a:gd name="T39" fmla="*/ 12 h 20"/>
                <a:gd name="T40" fmla="*/ 2 w 12"/>
                <a:gd name="T41" fmla="*/ 12 h 20"/>
                <a:gd name="T42" fmla="*/ 2 w 12"/>
                <a:gd name="T43" fmla="*/ 14 h 20"/>
                <a:gd name="T44" fmla="*/ 4 w 12"/>
                <a:gd name="T45" fmla="*/ 16 h 20"/>
                <a:gd name="T46" fmla="*/ 4 w 12"/>
                <a:gd name="T47" fmla="*/ 16 h 20"/>
                <a:gd name="T48" fmla="*/ 4 w 12"/>
                <a:gd name="T49" fmla="*/ 18 h 20"/>
                <a:gd name="T50" fmla="*/ 2 w 12"/>
                <a:gd name="T51" fmla="*/ 18 h 20"/>
                <a:gd name="T52" fmla="*/ 4 w 12"/>
                <a:gd name="T53" fmla="*/ 18 h 20"/>
                <a:gd name="T54" fmla="*/ 8 w 12"/>
                <a:gd name="T55" fmla="*/ 20 h 20"/>
                <a:gd name="T56" fmla="*/ 10 w 12"/>
                <a:gd name="T57" fmla="*/ 18 h 20"/>
                <a:gd name="T58" fmla="*/ 12 w 12"/>
                <a:gd name="T59" fmla="*/ 16 h 20"/>
                <a:gd name="T60" fmla="*/ 12 w 12"/>
                <a:gd name="T61" fmla="*/ 12 h 20"/>
                <a:gd name="T62" fmla="*/ 10 w 12"/>
                <a:gd name="T63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" h="20">
                  <a:moveTo>
                    <a:pt x="10" y="12"/>
                  </a:moveTo>
                  <a:lnTo>
                    <a:pt x="10" y="12"/>
                  </a:lnTo>
                  <a:lnTo>
                    <a:pt x="8" y="12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4" y="18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3"/>
            <p:cNvSpPr>
              <a:spLocks/>
            </p:cNvSpPr>
            <p:nvPr/>
          </p:nvSpPr>
          <p:spPr bwMode="auto">
            <a:xfrm>
              <a:off x="4151" y="2669"/>
              <a:ext cx="6" cy="14"/>
            </a:xfrm>
            <a:custGeom>
              <a:avLst/>
              <a:gdLst>
                <a:gd name="T0" fmla="*/ 2 w 6"/>
                <a:gd name="T1" fmla="*/ 14 h 14"/>
                <a:gd name="T2" fmla="*/ 2 w 6"/>
                <a:gd name="T3" fmla="*/ 14 h 14"/>
                <a:gd name="T4" fmla="*/ 2 w 6"/>
                <a:gd name="T5" fmla="*/ 14 h 14"/>
                <a:gd name="T6" fmla="*/ 4 w 6"/>
                <a:gd name="T7" fmla="*/ 12 h 14"/>
                <a:gd name="T8" fmla="*/ 6 w 6"/>
                <a:gd name="T9" fmla="*/ 10 h 14"/>
                <a:gd name="T10" fmla="*/ 6 w 6"/>
                <a:gd name="T11" fmla="*/ 6 h 14"/>
                <a:gd name="T12" fmla="*/ 6 w 6"/>
                <a:gd name="T13" fmla="*/ 6 h 14"/>
                <a:gd name="T14" fmla="*/ 6 w 6"/>
                <a:gd name="T15" fmla="*/ 4 h 14"/>
                <a:gd name="T16" fmla="*/ 6 w 6"/>
                <a:gd name="T17" fmla="*/ 0 h 14"/>
                <a:gd name="T18" fmla="*/ 6 w 6"/>
                <a:gd name="T19" fmla="*/ 0 h 14"/>
                <a:gd name="T20" fmla="*/ 6 w 6"/>
                <a:gd name="T21" fmla="*/ 2 h 14"/>
                <a:gd name="T22" fmla="*/ 4 w 6"/>
                <a:gd name="T23" fmla="*/ 2 h 14"/>
                <a:gd name="T24" fmla="*/ 4 w 6"/>
                <a:gd name="T25" fmla="*/ 4 h 14"/>
                <a:gd name="T26" fmla="*/ 4 w 6"/>
                <a:gd name="T27" fmla="*/ 4 h 14"/>
                <a:gd name="T28" fmla="*/ 4 w 6"/>
                <a:gd name="T29" fmla="*/ 6 h 14"/>
                <a:gd name="T30" fmla="*/ 2 w 6"/>
                <a:gd name="T31" fmla="*/ 8 h 14"/>
                <a:gd name="T32" fmla="*/ 2 w 6"/>
                <a:gd name="T33" fmla="*/ 8 h 14"/>
                <a:gd name="T34" fmla="*/ 0 w 6"/>
                <a:gd name="T35" fmla="*/ 8 h 14"/>
                <a:gd name="T36" fmla="*/ 0 w 6"/>
                <a:gd name="T37" fmla="*/ 8 h 14"/>
                <a:gd name="T38" fmla="*/ 0 w 6"/>
                <a:gd name="T39" fmla="*/ 8 h 14"/>
                <a:gd name="T40" fmla="*/ 0 w 6"/>
                <a:gd name="T41" fmla="*/ 10 h 14"/>
                <a:gd name="T42" fmla="*/ 0 w 6"/>
                <a:gd name="T43" fmla="*/ 12 h 14"/>
                <a:gd name="T44" fmla="*/ 0 w 6"/>
                <a:gd name="T45" fmla="*/ 12 h 14"/>
                <a:gd name="T46" fmla="*/ 0 w 6"/>
                <a:gd name="T47" fmla="*/ 12 h 14"/>
                <a:gd name="T48" fmla="*/ 0 w 6"/>
                <a:gd name="T49" fmla="*/ 12 h 14"/>
                <a:gd name="T50" fmla="*/ 0 w 6"/>
                <a:gd name="T51" fmla="*/ 12 h 14"/>
                <a:gd name="T52" fmla="*/ 2 w 6"/>
                <a:gd name="T5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" h="14">
                  <a:moveTo>
                    <a:pt x="2" y="14"/>
                  </a:moveTo>
                  <a:lnTo>
                    <a:pt x="2" y="14"/>
                  </a:lnTo>
                  <a:lnTo>
                    <a:pt x="2" y="14"/>
                  </a:lnTo>
                  <a:lnTo>
                    <a:pt x="4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4"/>
            <p:cNvSpPr>
              <a:spLocks/>
            </p:cNvSpPr>
            <p:nvPr/>
          </p:nvSpPr>
          <p:spPr bwMode="auto">
            <a:xfrm>
              <a:off x="4113" y="2691"/>
              <a:ext cx="2" cy="2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5"/>
            <p:cNvSpPr>
              <a:spLocks noChangeArrowheads="1"/>
            </p:cNvSpPr>
            <p:nvPr/>
          </p:nvSpPr>
          <p:spPr bwMode="auto">
            <a:xfrm>
              <a:off x="3359" y="2308"/>
              <a:ext cx="2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"/>
            <p:cNvSpPr>
              <a:spLocks/>
            </p:cNvSpPr>
            <p:nvPr/>
          </p:nvSpPr>
          <p:spPr bwMode="auto">
            <a:xfrm>
              <a:off x="3214" y="1727"/>
              <a:ext cx="2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7"/>
            <p:cNvSpPr>
              <a:spLocks/>
            </p:cNvSpPr>
            <p:nvPr/>
          </p:nvSpPr>
          <p:spPr bwMode="auto">
            <a:xfrm>
              <a:off x="4111" y="2699"/>
              <a:ext cx="2" cy="6"/>
            </a:xfrm>
            <a:custGeom>
              <a:avLst/>
              <a:gdLst>
                <a:gd name="T0" fmla="*/ 0 w 2"/>
                <a:gd name="T1" fmla="*/ 0 h 6"/>
                <a:gd name="T2" fmla="*/ 0 w 2"/>
                <a:gd name="T3" fmla="*/ 0 h 6"/>
                <a:gd name="T4" fmla="*/ 2 w 2"/>
                <a:gd name="T5" fmla="*/ 6 h 6"/>
                <a:gd name="T6" fmla="*/ 2 w 2"/>
                <a:gd name="T7" fmla="*/ 4 h 6"/>
                <a:gd name="T8" fmla="*/ 2 w 2"/>
                <a:gd name="T9" fmla="*/ 0 h 6"/>
                <a:gd name="T10" fmla="*/ 2 w 2"/>
                <a:gd name="T11" fmla="*/ 0 h 6"/>
                <a:gd name="T12" fmla="*/ 2 w 2"/>
                <a:gd name="T13" fmla="*/ 0 h 6"/>
                <a:gd name="T14" fmla="*/ 0 w 2"/>
                <a:gd name="T15" fmla="*/ 0 h 6"/>
                <a:gd name="T16" fmla="*/ 0 w 2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0" y="0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8"/>
            <p:cNvSpPr>
              <a:spLocks noChangeArrowheads="1"/>
            </p:cNvSpPr>
            <p:nvPr/>
          </p:nvSpPr>
          <p:spPr bwMode="auto">
            <a:xfrm>
              <a:off x="3216" y="1920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9"/>
            <p:cNvSpPr>
              <a:spLocks/>
            </p:cNvSpPr>
            <p:nvPr/>
          </p:nvSpPr>
          <p:spPr bwMode="auto">
            <a:xfrm>
              <a:off x="3984" y="2805"/>
              <a:ext cx="8" cy="6"/>
            </a:xfrm>
            <a:custGeom>
              <a:avLst/>
              <a:gdLst>
                <a:gd name="T0" fmla="*/ 2 w 8"/>
                <a:gd name="T1" fmla="*/ 0 h 6"/>
                <a:gd name="T2" fmla="*/ 0 w 8"/>
                <a:gd name="T3" fmla="*/ 2 h 6"/>
                <a:gd name="T4" fmla="*/ 2 w 8"/>
                <a:gd name="T5" fmla="*/ 4 h 6"/>
                <a:gd name="T6" fmla="*/ 8 w 8"/>
                <a:gd name="T7" fmla="*/ 6 h 6"/>
                <a:gd name="T8" fmla="*/ 8 w 8"/>
                <a:gd name="T9" fmla="*/ 6 h 6"/>
                <a:gd name="T10" fmla="*/ 8 w 8"/>
                <a:gd name="T11" fmla="*/ 6 h 6"/>
                <a:gd name="T12" fmla="*/ 8 w 8"/>
                <a:gd name="T13" fmla="*/ 6 h 6"/>
                <a:gd name="T14" fmla="*/ 6 w 8"/>
                <a:gd name="T15" fmla="*/ 2 h 6"/>
                <a:gd name="T16" fmla="*/ 2 w 8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30"/>
            <p:cNvSpPr>
              <a:spLocks/>
            </p:cNvSpPr>
            <p:nvPr/>
          </p:nvSpPr>
          <p:spPr bwMode="auto">
            <a:xfrm>
              <a:off x="4029" y="2783"/>
              <a:ext cx="2" cy="2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2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31"/>
            <p:cNvSpPr>
              <a:spLocks/>
            </p:cNvSpPr>
            <p:nvPr/>
          </p:nvSpPr>
          <p:spPr bwMode="auto">
            <a:xfrm>
              <a:off x="4049" y="2831"/>
              <a:ext cx="4" cy="2"/>
            </a:xfrm>
            <a:custGeom>
              <a:avLst/>
              <a:gdLst>
                <a:gd name="T0" fmla="*/ 0 w 4"/>
                <a:gd name="T1" fmla="*/ 0 h 2"/>
                <a:gd name="T2" fmla="*/ 2 w 4"/>
                <a:gd name="T3" fmla="*/ 2 h 2"/>
                <a:gd name="T4" fmla="*/ 4 w 4"/>
                <a:gd name="T5" fmla="*/ 2 h 2"/>
                <a:gd name="T6" fmla="*/ 2 w 4"/>
                <a:gd name="T7" fmla="*/ 0 h 2"/>
                <a:gd name="T8" fmla="*/ 0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2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32"/>
            <p:cNvSpPr>
              <a:spLocks/>
            </p:cNvSpPr>
            <p:nvPr/>
          </p:nvSpPr>
          <p:spPr bwMode="auto">
            <a:xfrm>
              <a:off x="3986" y="2741"/>
              <a:ext cx="12" cy="8"/>
            </a:xfrm>
            <a:custGeom>
              <a:avLst/>
              <a:gdLst>
                <a:gd name="T0" fmla="*/ 2 w 12"/>
                <a:gd name="T1" fmla="*/ 0 h 8"/>
                <a:gd name="T2" fmla="*/ 0 w 12"/>
                <a:gd name="T3" fmla="*/ 0 h 8"/>
                <a:gd name="T4" fmla="*/ 0 w 12"/>
                <a:gd name="T5" fmla="*/ 2 h 8"/>
                <a:gd name="T6" fmla="*/ 4 w 12"/>
                <a:gd name="T7" fmla="*/ 8 h 8"/>
                <a:gd name="T8" fmla="*/ 6 w 12"/>
                <a:gd name="T9" fmla="*/ 6 h 8"/>
                <a:gd name="T10" fmla="*/ 6 w 12"/>
                <a:gd name="T11" fmla="*/ 6 h 8"/>
                <a:gd name="T12" fmla="*/ 6 w 12"/>
                <a:gd name="T13" fmla="*/ 6 h 8"/>
                <a:gd name="T14" fmla="*/ 12 w 12"/>
                <a:gd name="T15" fmla="*/ 2 h 8"/>
                <a:gd name="T16" fmla="*/ 12 w 12"/>
                <a:gd name="T17" fmla="*/ 2 h 8"/>
                <a:gd name="T18" fmla="*/ 12 w 12"/>
                <a:gd name="T19" fmla="*/ 2 h 8"/>
                <a:gd name="T20" fmla="*/ 2 w 12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8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33"/>
            <p:cNvSpPr>
              <a:spLocks/>
            </p:cNvSpPr>
            <p:nvPr/>
          </p:nvSpPr>
          <p:spPr bwMode="auto">
            <a:xfrm>
              <a:off x="3353" y="2304"/>
              <a:ext cx="4" cy="4"/>
            </a:xfrm>
            <a:custGeom>
              <a:avLst/>
              <a:gdLst>
                <a:gd name="T0" fmla="*/ 2 w 4"/>
                <a:gd name="T1" fmla="*/ 4 h 4"/>
                <a:gd name="T2" fmla="*/ 2 w 4"/>
                <a:gd name="T3" fmla="*/ 4 h 4"/>
                <a:gd name="T4" fmla="*/ 4 w 4"/>
                <a:gd name="T5" fmla="*/ 2 h 4"/>
                <a:gd name="T6" fmla="*/ 4 w 4"/>
                <a:gd name="T7" fmla="*/ 2 h 4"/>
                <a:gd name="T8" fmla="*/ 2 w 4"/>
                <a:gd name="T9" fmla="*/ 2 h 4"/>
                <a:gd name="T10" fmla="*/ 2 w 4"/>
                <a:gd name="T11" fmla="*/ 0 h 4"/>
                <a:gd name="T12" fmla="*/ 0 w 4"/>
                <a:gd name="T13" fmla="*/ 0 h 4"/>
                <a:gd name="T14" fmla="*/ 2 w 4"/>
                <a:gd name="T15" fmla="*/ 2 h 4"/>
                <a:gd name="T16" fmla="*/ 2 w 4"/>
                <a:gd name="T17" fmla="*/ 2 h 4"/>
                <a:gd name="T18" fmla="*/ 2 w 4"/>
                <a:gd name="T19" fmla="*/ 4 h 4"/>
                <a:gd name="T20" fmla="*/ 2 w 4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34"/>
            <p:cNvSpPr>
              <a:spLocks/>
            </p:cNvSpPr>
            <p:nvPr/>
          </p:nvSpPr>
          <p:spPr bwMode="auto">
            <a:xfrm>
              <a:off x="3639" y="1675"/>
              <a:ext cx="520" cy="559"/>
            </a:xfrm>
            <a:custGeom>
              <a:avLst/>
              <a:gdLst>
                <a:gd name="T0" fmla="*/ 490 w 520"/>
                <a:gd name="T1" fmla="*/ 78 h 559"/>
                <a:gd name="T2" fmla="*/ 456 w 520"/>
                <a:gd name="T3" fmla="*/ 68 h 559"/>
                <a:gd name="T4" fmla="*/ 428 w 520"/>
                <a:gd name="T5" fmla="*/ 56 h 559"/>
                <a:gd name="T6" fmla="*/ 400 w 520"/>
                <a:gd name="T7" fmla="*/ 52 h 559"/>
                <a:gd name="T8" fmla="*/ 386 w 520"/>
                <a:gd name="T9" fmla="*/ 50 h 559"/>
                <a:gd name="T10" fmla="*/ 398 w 520"/>
                <a:gd name="T11" fmla="*/ 24 h 559"/>
                <a:gd name="T12" fmla="*/ 349 w 520"/>
                <a:gd name="T13" fmla="*/ 12 h 559"/>
                <a:gd name="T14" fmla="*/ 325 w 520"/>
                <a:gd name="T15" fmla="*/ 20 h 559"/>
                <a:gd name="T16" fmla="*/ 297 w 520"/>
                <a:gd name="T17" fmla="*/ 30 h 559"/>
                <a:gd name="T18" fmla="*/ 261 w 520"/>
                <a:gd name="T19" fmla="*/ 34 h 559"/>
                <a:gd name="T20" fmla="*/ 247 w 520"/>
                <a:gd name="T21" fmla="*/ 46 h 559"/>
                <a:gd name="T22" fmla="*/ 215 w 520"/>
                <a:gd name="T23" fmla="*/ 44 h 559"/>
                <a:gd name="T24" fmla="*/ 141 w 520"/>
                <a:gd name="T25" fmla="*/ 44 h 559"/>
                <a:gd name="T26" fmla="*/ 111 w 520"/>
                <a:gd name="T27" fmla="*/ 92 h 559"/>
                <a:gd name="T28" fmla="*/ 87 w 520"/>
                <a:gd name="T29" fmla="*/ 100 h 559"/>
                <a:gd name="T30" fmla="*/ 79 w 520"/>
                <a:gd name="T31" fmla="*/ 114 h 559"/>
                <a:gd name="T32" fmla="*/ 32 w 520"/>
                <a:gd name="T33" fmla="*/ 150 h 559"/>
                <a:gd name="T34" fmla="*/ 28 w 520"/>
                <a:gd name="T35" fmla="*/ 166 h 559"/>
                <a:gd name="T36" fmla="*/ 41 w 520"/>
                <a:gd name="T37" fmla="*/ 192 h 559"/>
                <a:gd name="T38" fmla="*/ 47 w 520"/>
                <a:gd name="T39" fmla="*/ 203 h 559"/>
                <a:gd name="T40" fmla="*/ 43 w 520"/>
                <a:gd name="T41" fmla="*/ 215 h 559"/>
                <a:gd name="T42" fmla="*/ 34 w 520"/>
                <a:gd name="T43" fmla="*/ 229 h 559"/>
                <a:gd name="T44" fmla="*/ 4 w 520"/>
                <a:gd name="T45" fmla="*/ 273 h 559"/>
                <a:gd name="T46" fmla="*/ 0 w 520"/>
                <a:gd name="T47" fmla="*/ 295 h 559"/>
                <a:gd name="T48" fmla="*/ 55 w 520"/>
                <a:gd name="T49" fmla="*/ 305 h 559"/>
                <a:gd name="T50" fmla="*/ 53 w 520"/>
                <a:gd name="T51" fmla="*/ 319 h 559"/>
                <a:gd name="T52" fmla="*/ 53 w 520"/>
                <a:gd name="T53" fmla="*/ 331 h 559"/>
                <a:gd name="T54" fmla="*/ 59 w 520"/>
                <a:gd name="T55" fmla="*/ 349 h 559"/>
                <a:gd name="T56" fmla="*/ 67 w 520"/>
                <a:gd name="T57" fmla="*/ 359 h 559"/>
                <a:gd name="T58" fmla="*/ 83 w 520"/>
                <a:gd name="T59" fmla="*/ 351 h 559"/>
                <a:gd name="T60" fmla="*/ 95 w 520"/>
                <a:gd name="T61" fmla="*/ 369 h 559"/>
                <a:gd name="T62" fmla="*/ 109 w 520"/>
                <a:gd name="T63" fmla="*/ 369 h 559"/>
                <a:gd name="T64" fmla="*/ 117 w 520"/>
                <a:gd name="T65" fmla="*/ 385 h 559"/>
                <a:gd name="T66" fmla="*/ 101 w 520"/>
                <a:gd name="T67" fmla="*/ 455 h 559"/>
                <a:gd name="T68" fmla="*/ 127 w 520"/>
                <a:gd name="T69" fmla="*/ 467 h 559"/>
                <a:gd name="T70" fmla="*/ 149 w 520"/>
                <a:gd name="T71" fmla="*/ 537 h 559"/>
                <a:gd name="T72" fmla="*/ 165 w 520"/>
                <a:gd name="T73" fmla="*/ 543 h 559"/>
                <a:gd name="T74" fmla="*/ 195 w 520"/>
                <a:gd name="T75" fmla="*/ 559 h 559"/>
                <a:gd name="T76" fmla="*/ 231 w 520"/>
                <a:gd name="T77" fmla="*/ 555 h 559"/>
                <a:gd name="T78" fmla="*/ 241 w 520"/>
                <a:gd name="T79" fmla="*/ 545 h 559"/>
                <a:gd name="T80" fmla="*/ 265 w 520"/>
                <a:gd name="T81" fmla="*/ 517 h 559"/>
                <a:gd name="T82" fmla="*/ 271 w 520"/>
                <a:gd name="T83" fmla="*/ 483 h 559"/>
                <a:gd name="T84" fmla="*/ 295 w 520"/>
                <a:gd name="T85" fmla="*/ 475 h 559"/>
                <a:gd name="T86" fmla="*/ 259 w 520"/>
                <a:gd name="T87" fmla="*/ 451 h 559"/>
                <a:gd name="T88" fmla="*/ 221 w 520"/>
                <a:gd name="T89" fmla="*/ 419 h 559"/>
                <a:gd name="T90" fmla="*/ 229 w 520"/>
                <a:gd name="T91" fmla="*/ 387 h 559"/>
                <a:gd name="T92" fmla="*/ 237 w 520"/>
                <a:gd name="T93" fmla="*/ 339 h 559"/>
                <a:gd name="T94" fmla="*/ 207 w 520"/>
                <a:gd name="T95" fmla="*/ 295 h 559"/>
                <a:gd name="T96" fmla="*/ 219 w 520"/>
                <a:gd name="T97" fmla="*/ 289 h 559"/>
                <a:gd name="T98" fmla="*/ 233 w 520"/>
                <a:gd name="T99" fmla="*/ 265 h 559"/>
                <a:gd name="T100" fmla="*/ 259 w 520"/>
                <a:gd name="T101" fmla="*/ 245 h 559"/>
                <a:gd name="T102" fmla="*/ 293 w 520"/>
                <a:gd name="T103" fmla="*/ 227 h 559"/>
                <a:gd name="T104" fmla="*/ 301 w 520"/>
                <a:gd name="T105" fmla="*/ 205 h 559"/>
                <a:gd name="T106" fmla="*/ 313 w 520"/>
                <a:gd name="T107" fmla="*/ 201 h 559"/>
                <a:gd name="T108" fmla="*/ 333 w 520"/>
                <a:gd name="T109" fmla="*/ 188 h 559"/>
                <a:gd name="T110" fmla="*/ 363 w 520"/>
                <a:gd name="T111" fmla="*/ 182 h 559"/>
                <a:gd name="T112" fmla="*/ 376 w 520"/>
                <a:gd name="T113" fmla="*/ 172 h 559"/>
                <a:gd name="T114" fmla="*/ 440 w 520"/>
                <a:gd name="T115" fmla="*/ 192 h 559"/>
                <a:gd name="T116" fmla="*/ 438 w 520"/>
                <a:gd name="T117" fmla="*/ 166 h 559"/>
                <a:gd name="T118" fmla="*/ 456 w 520"/>
                <a:gd name="T119" fmla="*/ 136 h 559"/>
                <a:gd name="T120" fmla="*/ 474 w 520"/>
                <a:gd name="T121" fmla="*/ 118 h 559"/>
                <a:gd name="T122" fmla="*/ 506 w 520"/>
                <a:gd name="T123" fmla="*/ 94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0" h="559">
                  <a:moveTo>
                    <a:pt x="514" y="92"/>
                  </a:moveTo>
                  <a:lnTo>
                    <a:pt x="518" y="90"/>
                  </a:lnTo>
                  <a:lnTo>
                    <a:pt x="520" y="88"/>
                  </a:lnTo>
                  <a:lnTo>
                    <a:pt x="516" y="84"/>
                  </a:lnTo>
                  <a:lnTo>
                    <a:pt x="516" y="84"/>
                  </a:lnTo>
                  <a:lnTo>
                    <a:pt x="510" y="82"/>
                  </a:lnTo>
                  <a:lnTo>
                    <a:pt x="500" y="80"/>
                  </a:lnTo>
                  <a:lnTo>
                    <a:pt x="490" y="78"/>
                  </a:lnTo>
                  <a:lnTo>
                    <a:pt x="490" y="78"/>
                  </a:lnTo>
                  <a:lnTo>
                    <a:pt x="490" y="78"/>
                  </a:lnTo>
                  <a:lnTo>
                    <a:pt x="480" y="72"/>
                  </a:lnTo>
                  <a:lnTo>
                    <a:pt x="472" y="66"/>
                  </a:lnTo>
                  <a:lnTo>
                    <a:pt x="464" y="66"/>
                  </a:lnTo>
                  <a:lnTo>
                    <a:pt x="456" y="68"/>
                  </a:lnTo>
                  <a:lnTo>
                    <a:pt x="456" y="68"/>
                  </a:lnTo>
                  <a:lnTo>
                    <a:pt x="456" y="68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40" y="70"/>
                  </a:lnTo>
                  <a:lnTo>
                    <a:pt x="440" y="70"/>
                  </a:lnTo>
                  <a:lnTo>
                    <a:pt x="438" y="68"/>
                  </a:lnTo>
                  <a:lnTo>
                    <a:pt x="436" y="64"/>
                  </a:lnTo>
                  <a:lnTo>
                    <a:pt x="428" y="56"/>
                  </a:lnTo>
                  <a:lnTo>
                    <a:pt x="428" y="56"/>
                  </a:lnTo>
                  <a:lnTo>
                    <a:pt x="428" y="54"/>
                  </a:lnTo>
                  <a:lnTo>
                    <a:pt x="428" y="54"/>
                  </a:lnTo>
                  <a:lnTo>
                    <a:pt x="428" y="54"/>
                  </a:lnTo>
                  <a:lnTo>
                    <a:pt x="428" y="48"/>
                  </a:lnTo>
                  <a:lnTo>
                    <a:pt x="426" y="46"/>
                  </a:lnTo>
                  <a:lnTo>
                    <a:pt x="410" y="48"/>
                  </a:lnTo>
                  <a:lnTo>
                    <a:pt x="400" y="52"/>
                  </a:lnTo>
                  <a:lnTo>
                    <a:pt x="396" y="54"/>
                  </a:lnTo>
                  <a:lnTo>
                    <a:pt x="396" y="54"/>
                  </a:lnTo>
                  <a:lnTo>
                    <a:pt x="396" y="54"/>
                  </a:lnTo>
                  <a:lnTo>
                    <a:pt x="392" y="54"/>
                  </a:lnTo>
                  <a:lnTo>
                    <a:pt x="392" y="54"/>
                  </a:lnTo>
                  <a:lnTo>
                    <a:pt x="392" y="54"/>
                  </a:lnTo>
                  <a:lnTo>
                    <a:pt x="386" y="50"/>
                  </a:lnTo>
                  <a:lnTo>
                    <a:pt x="386" y="50"/>
                  </a:lnTo>
                  <a:lnTo>
                    <a:pt x="386" y="50"/>
                  </a:lnTo>
                  <a:lnTo>
                    <a:pt x="382" y="46"/>
                  </a:lnTo>
                  <a:lnTo>
                    <a:pt x="382" y="46"/>
                  </a:lnTo>
                  <a:lnTo>
                    <a:pt x="382" y="42"/>
                  </a:lnTo>
                  <a:lnTo>
                    <a:pt x="388" y="32"/>
                  </a:lnTo>
                  <a:lnTo>
                    <a:pt x="388" y="32"/>
                  </a:lnTo>
                  <a:lnTo>
                    <a:pt x="388" y="32"/>
                  </a:lnTo>
                  <a:lnTo>
                    <a:pt x="398" y="24"/>
                  </a:lnTo>
                  <a:lnTo>
                    <a:pt x="402" y="18"/>
                  </a:lnTo>
                  <a:lnTo>
                    <a:pt x="398" y="18"/>
                  </a:lnTo>
                  <a:lnTo>
                    <a:pt x="376" y="14"/>
                  </a:lnTo>
                  <a:lnTo>
                    <a:pt x="376" y="14"/>
                  </a:lnTo>
                  <a:lnTo>
                    <a:pt x="376" y="14"/>
                  </a:lnTo>
                  <a:lnTo>
                    <a:pt x="357" y="6"/>
                  </a:lnTo>
                  <a:lnTo>
                    <a:pt x="349" y="12"/>
                  </a:lnTo>
                  <a:lnTo>
                    <a:pt x="349" y="12"/>
                  </a:lnTo>
                  <a:lnTo>
                    <a:pt x="349" y="12"/>
                  </a:lnTo>
                  <a:lnTo>
                    <a:pt x="341" y="16"/>
                  </a:lnTo>
                  <a:lnTo>
                    <a:pt x="341" y="16"/>
                  </a:lnTo>
                  <a:lnTo>
                    <a:pt x="341" y="16"/>
                  </a:lnTo>
                  <a:lnTo>
                    <a:pt x="341" y="16"/>
                  </a:lnTo>
                  <a:lnTo>
                    <a:pt x="339" y="16"/>
                  </a:lnTo>
                  <a:lnTo>
                    <a:pt x="331" y="16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13" y="28"/>
                  </a:lnTo>
                  <a:lnTo>
                    <a:pt x="313" y="28"/>
                  </a:lnTo>
                  <a:lnTo>
                    <a:pt x="313" y="28"/>
                  </a:lnTo>
                  <a:lnTo>
                    <a:pt x="301" y="30"/>
                  </a:lnTo>
                  <a:lnTo>
                    <a:pt x="301" y="30"/>
                  </a:lnTo>
                  <a:lnTo>
                    <a:pt x="297" y="30"/>
                  </a:lnTo>
                  <a:lnTo>
                    <a:pt x="293" y="24"/>
                  </a:lnTo>
                  <a:lnTo>
                    <a:pt x="293" y="24"/>
                  </a:lnTo>
                  <a:lnTo>
                    <a:pt x="293" y="22"/>
                  </a:lnTo>
                  <a:lnTo>
                    <a:pt x="293" y="12"/>
                  </a:lnTo>
                  <a:lnTo>
                    <a:pt x="281" y="0"/>
                  </a:lnTo>
                  <a:lnTo>
                    <a:pt x="263" y="6"/>
                  </a:lnTo>
                  <a:lnTo>
                    <a:pt x="259" y="12"/>
                  </a:lnTo>
                  <a:lnTo>
                    <a:pt x="261" y="34"/>
                  </a:lnTo>
                  <a:lnTo>
                    <a:pt x="261" y="34"/>
                  </a:lnTo>
                  <a:lnTo>
                    <a:pt x="259" y="36"/>
                  </a:lnTo>
                  <a:lnTo>
                    <a:pt x="251" y="42"/>
                  </a:lnTo>
                  <a:lnTo>
                    <a:pt x="249" y="44"/>
                  </a:lnTo>
                  <a:lnTo>
                    <a:pt x="249" y="44"/>
                  </a:lnTo>
                  <a:lnTo>
                    <a:pt x="249" y="44"/>
                  </a:lnTo>
                  <a:lnTo>
                    <a:pt x="247" y="46"/>
                  </a:lnTo>
                  <a:lnTo>
                    <a:pt x="247" y="46"/>
                  </a:lnTo>
                  <a:lnTo>
                    <a:pt x="243" y="46"/>
                  </a:lnTo>
                  <a:lnTo>
                    <a:pt x="239" y="44"/>
                  </a:lnTo>
                  <a:lnTo>
                    <a:pt x="227" y="42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7" y="24"/>
                  </a:lnTo>
                  <a:lnTo>
                    <a:pt x="181" y="28"/>
                  </a:lnTo>
                  <a:lnTo>
                    <a:pt x="143" y="40"/>
                  </a:lnTo>
                  <a:lnTo>
                    <a:pt x="141" y="44"/>
                  </a:lnTo>
                  <a:lnTo>
                    <a:pt x="141" y="44"/>
                  </a:lnTo>
                  <a:lnTo>
                    <a:pt x="141" y="44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3" y="52"/>
                  </a:lnTo>
                  <a:lnTo>
                    <a:pt x="129" y="60"/>
                  </a:lnTo>
                  <a:lnTo>
                    <a:pt x="111" y="92"/>
                  </a:lnTo>
                  <a:lnTo>
                    <a:pt x="111" y="92"/>
                  </a:lnTo>
                  <a:lnTo>
                    <a:pt x="111" y="92"/>
                  </a:lnTo>
                  <a:lnTo>
                    <a:pt x="101" y="100"/>
                  </a:lnTo>
                  <a:lnTo>
                    <a:pt x="101" y="100"/>
                  </a:lnTo>
                  <a:lnTo>
                    <a:pt x="101" y="100"/>
                  </a:lnTo>
                  <a:lnTo>
                    <a:pt x="101" y="100"/>
                  </a:lnTo>
                  <a:lnTo>
                    <a:pt x="99" y="98"/>
                  </a:lnTo>
                  <a:lnTo>
                    <a:pt x="97" y="96"/>
                  </a:lnTo>
                  <a:lnTo>
                    <a:pt x="93" y="96"/>
                  </a:lnTo>
                  <a:lnTo>
                    <a:pt x="87" y="100"/>
                  </a:lnTo>
                  <a:lnTo>
                    <a:pt x="85" y="104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79" y="114"/>
                  </a:lnTo>
                  <a:lnTo>
                    <a:pt x="79" y="114"/>
                  </a:lnTo>
                  <a:lnTo>
                    <a:pt x="79" y="114"/>
                  </a:lnTo>
                  <a:lnTo>
                    <a:pt x="71" y="118"/>
                  </a:lnTo>
                  <a:lnTo>
                    <a:pt x="65" y="124"/>
                  </a:lnTo>
                  <a:lnTo>
                    <a:pt x="61" y="136"/>
                  </a:lnTo>
                  <a:lnTo>
                    <a:pt x="61" y="136"/>
                  </a:lnTo>
                  <a:lnTo>
                    <a:pt x="61" y="138"/>
                  </a:lnTo>
                  <a:lnTo>
                    <a:pt x="49" y="142"/>
                  </a:lnTo>
                  <a:lnTo>
                    <a:pt x="32" y="150"/>
                  </a:lnTo>
                  <a:lnTo>
                    <a:pt x="32" y="150"/>
                  </a:lnTo>
                  <a:lnTo>
                    <a:pt x="32" y="150"/>
                  </a:lnTo>
                  <a:lnTo>
                    <a:pt x="18" y="154"/>
                  </a:lnTo>
                  <a:lnTo>
                    <a:pt x="20" y="158"/>
                  </a:lnTo>
                  <a:lnTo>
                    <a:pt x="24" y="162"/>
                  </a:lnTo>
                  <a:lnTo>
                    <a:pt x="28" y="164"/>
                  </a:lnTo>
                  <a:lnTo>
                    <a:pt x="28" y="164"/>
                  </a:lnTo>
                  <a:lnTo>
                    <a:pt x="28" y="166"/>
                  </a:lnTo>
                  <a:lnTo>
                    <a:pt x="34" y="178"/>
                  </a:lnTo>
                  <a:lnTo>
                    <a:pt x="36" y="180"/>
                  </a:lnTo>
                  <a:lnTo>
                    <a:pt x="38" y="180"/>
                  </a:lnTo>
                  <a:lnTo>
                    <a:pt x="38" y="180"/>
                  </a:lnTo>
                  <a:lnTo>
                    <a:pt x="41" y="182"/>
                  </a:lnTo>
                  <a:lnTo>
                    <a:pt x="41" y="182"/>
                  </a:lnTo>
                  <a:lnTo>
                    <a:pt x="41" y="182"/>
                  </a:lnTo>
                  <a:lnTo>
                    <a:pt x="41" y="192"/>
                  </a:lnTo>
                  <a:lnTo>
                    <a:pt x="43" y="194"/>
                  </a:lnTo>
                  <a:lnTo>
                    <a:pt x="43" y="194"/>
                  </a:lnTo>
                  <a:lnTo>
                    <a:pt x="43" y="194"/>
                  </a:lnTo>
                  <a:lnTo>
                    <a:pt x="45" y="198"/>
                  </a:lnTo>
                  <a:lnTo>
                    <a:pt x="45" y="198"/>
                  </a:lnTo>
                  <a:lnTo>
                    <a:pt x="47" y="200"/>
                  </a:lnTo>
                  <a:lnTo>
                    <a:pt x="47" y="203"/>
                  </a:lnTo>
                  <a:lnTo>
                    <a:pt x="47" y="203"/>
                  </a:lnTo>
                  <a:lnTo>
                    <a:pt x="47" y="203"/>
                  </a:lnTo>
                  <a:lnTo>
                    <a:pt x="47" y="203"/>
                  </a:lnTo>
                  <a:lnTo>
                    <a:pt x="47" y="203"/>
                  </a:lnTo>
                  <a:lnTo>
                    <a:pt x="47" y="205"/>
                  </a:lnTo>
                  <a:lnTo>
                    <a:pt x="45" y="209"/>
                  </a:lnTo>
                  <a:lnTo>
                    <a:pt x="45" y="209"/>
                  </a:lnTo>
                  <a:lnTo>
                    <a:pt x="45" y="209"/>
                  </a:lnTo>
                  <a:lnTo>
                    <a:pt x="43" y="21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41" y="227"/>
                  </a:lnTo>
                  <a:lnTo>
                    <a:pt x="41" y="227"/>
                  </a:lnTo>
                  <a:lnTo>
                    <a:pt x="38" y="229"/>
                  </a:lnTo>
                  <a:lnTo>
                    <a:pt x="34" y="229"/>
                  </a:lnTo>
                  <a:lnTo>
                    <a:pt x="34" y="229"/>
                  </a:lnTo>
                  <a:lnTo>
                    <a:pt x="34" y="229"/>
                  </a:lnTo>
                  <a:lnTo>
                    <a:pt x="34" y="229"/>
                  </a:lnTo>
                  <a:lnTo>
                    <a:pt x="34" y="229"/>
                  </a:lnTo>
                  <a:lnTo>
                    <a:pt x="32" y="229"/>
                  </a:lnTo>
                  <a:lnTo>
                    <a:pt x="30" y="231"/>
                  </a:lnTo>
                  <a:lnTo>
                    <a:pt x="22" y="245"/>
                  </a:lnTo>
                  <a:lnTo>
                    <a:pt x="12" y="259"/>
                  </a:lnTo>
                  <a:lnTo>
                    <a:pt x="4" y="273"/>
                  </a:lnTo>
                  <a:lnTo>
                    <a:pt x="6" y="281"/>
                  </a:lnTo>
                  <a:lnTo>
                    <a:pt x="6" y="281"/>
                  </a:lnTo>
                  <a:lnTo>
                    <a:pt x="6" y="281"/>
                  </a:lnTo>
                  <a:lnTo>
                    <a:pt x="6" y="281"/>
                  </a:lnTo>
                  <a:lnTo>
                    <a:pt x="6" y="281"/>
                  </a:lnTo>
                  <a:lnTo>
                    <a:pt x="6" y="281"/>
                  </a:lnTo>
                  <a:lnTo>
                    <a:pt x="6" y="281"/>
                  </a:lnTo>
                  <a:lnTo>
                    <a:pt x="0" y="295"/>
                  </a:lnTo>
                  <a:lnTo>
                    <a:pt x="0" y="305"/>
                  </a:lnTo>
                  <a:lnTo>
                    <a:pt x="24" y="301"/>
                  </a:lnTo>
                  <a:lnTo>
                    <a:pt x="24" y="301"/>
                  </a:lnTo>
                  <a:lnTo>
                    <a:pt x="24" y="301"/>
                  </a:lnTo>
                  <a:lnTo>
                    <a:pt x="53" y="303"/>
                  </a:lnTo>
                  <a:lnTo>
                    <a:pt x="53" y="303"/>
                  </a:lnTo>
                  <a:lnTo>
                    <a:pt x="55" y="303"/>
                  </a:lnTo>
                  <a:lnTo>
                    <a:pt x="55" y="305"/>
                  </a:lnTo>
                  <a:lnTo>
                    <a:pt x="55" y="309"/>
                  </a:lnTo>
                  <a:lnTo>
                    <a:pt x="55" y="309"/>
                  </a:lnTo>
                  <a:lnTo>
                    <a:pt x="55" y="311"/>
                  </a:lnTo>
                  <a:lnTo>
                    <a:pt x="53" y="315"/>
                  </a:lnTo>
                  <a:lnTo>
                    <a:pt x="53" y="317"/>
                  </a:lnTo>
                  <a:lnTo>
                    <a:pt x="53" y="319"/>
                  </a:lnTo>
                  <a:lnTo>
                    <a:pt x="53" y="319"/>
                  </a:lnTo>
                  <a:lnTo>
                    <a:pt x="53" y="319"/>
                  </a:lnTo>
                  <a:lnTo>
                    <a:pt x="53" y="325"/>
                  </a:lnTo>
                  <a:lnTo>
                    <a:pt x="53" y="325"/>
                  </a:lnTo>
                  <a:lnTo>
                    <a:pt x="53" y="325"/>
                  </a:lnTo>
                  <a:lnTo>
                    <a:pt x="53" y="325"/>
                  </a:lnTo>
                  <a:lnTo>
                    <a:pt x="53" y="325"/>
                  </a:lnTo>
                  <a:lnTo>
                    <a:pt x="53" y="329"/>
                  </a:lnTo>
                  <a:lnTo>
                    <a:pt x="53" y="329"/>
                  </a:lnTo>
                  <a:lnTo>
                    <a:pt x="53" y="331"/>
                  </a:lnTo>
                  <a:lnTo>
                    <a:pt x="51" y="335"/>
                  </a:lnTo>
                  <a:lnTo>
                    <a:pt x="51" y="337"/>
                  </a:lnTo>
                  <a:lnTo>
                    <a:pt x="51" y="339"/>
                  </a:lnTo>
                  <a:lnTo>
                    <a:pt x="53" y="341"/>
                  </a:lnTo>
                  <a:lnTo>
                    <a:pt x="57" y="343"/>
                  </a:lnTo>
                  <a:lnTo>
                    <a:pt x="57" y="343"/>
                  </a:lnTo>
                  <a:lnTo>
                    <a:pt x="57" y="345"/>
                  </a:lnTo>
                  <a:lnTo>
                    <a:pt x="59" y="349"/>
                  </a:lnTo>
                  <a:lnTo>
                    <a:pt x="59" y="349"/>
                  </a:lnTo>
                  <a:lnTo>
                    <a:pt x="59" y="349"/>
                  </a:lnTo>
                  <a:lnTo>
                    <a:pt x="59" y="349"/>
                  </a:lnTo>
                  <a:lnTo>
                    <a:pt x="59" y="351"/>
                  </a:lnTo>
                  <a:lnTo>
                    <a:pt x="59" y="351"/>
                  </a:lnTo>
                  <a:lnTo>
                    <a:pt x="59" y="351"/>
                  </a:lnTo>
                  <a:lnTo>
                    <a:pt x="59" y="357"/>
                  </a:lnTo>
                  <a:lnTo>
                    <a:pt x="67" y="359"/>
                  </a:lnTo>
                  <a:lnTo>
                    <a:pt x="77" y="357"/>
                  </a:lnTo>
                  <a:lnTo>
                    <a:pt x="81" y="351"/>
                  </a:lnTo>
                  <a:lnTo>
                    <a:pt x="81" y="351"/>
                  </a:lnTo>
                  <a:lnTo>
                    <a:pt x="81" y="351"/>
                  </a:lnTo>
                  <a:lnTo>
                    <a:pt x="81" y="351"/>
                  </a:lnTo>
                  <a:lnTo>
                    <a:pt x="83" y="351"/>
                  </a:lnTo>
                  <a:lnTo>
                    <a:pt x="83" y="351"/>
                  </a:lnTo>
                  <a:lnTo>
                    <a:pt x="83" y="351"/>
                  </a:lnTo>
                  <a:lnTo>
                    <a:pt x="89" y="351"/>
                  </a:lnTo>
                  <a:lnTo>
                    <a:pt x="89" y="351"/>
                  </a:lnTo>
                  <a:lnTo>
                    <a:pt x="91" y="353"/>
                  </a:lnTo>
                  <a:lnTo>
                    <a:pt x="91" y="357"/>
                  </a:lnTo>
                  <a:lnTo>
                    <a:pt x="93" y="359"/>
                  </a:lnTo>
                  <a:lnTo>
                    <a:pt x="93" y="359"/>
                  </a:lnTo>
                  <a:lnTo>
                    <a:pt x="95" y="361"/>
                  </a:lnTo>
                  <a:lnTo>
                    <a:pt x="95" y="369"/>
                  </a:lnTo>
                  <a:lnTo>
                    <a:pt x="97" y="377"/>
                  </a:lnTo>
                  <a:lnTo>
                    <a:pt x="99" y="373"/>
                  </a:lnTo>
                  <a:lnTo>
                    <a:pt x="99" y="373"/>
                  </a:lnTo>
                  <a:lnTo>
                    <a:pt x="101" y="373"/>
                  </a:lnTo>
                  <a:lnTo>
                    <a:pt x="107" y="369"/>
                  </a:lnTo>
                  <a:lnTo>
                    <a:pt x="107" y="369"/>
                  </a:lnTo>
                  <a:lnTo>
                    <a:pt x="109" y="369"/>
                  </a:lnTo>
                  <a:lnTo>
                    <a:pt x="109" y="369"/>
                  </a:lnTo>
                  <a:lnTo>
                    <a:pt x="109" y="369"/>
                  </a:lnTo>
                  <a:lnTo>
                    <a:pt x="113" y="371"/>
                  </a:lnTo>
                  <a:lnTo>
                    <a:pt x="119" y="373"/>
                  </a:lnTo>
                  <a:lnTo>
                    <a:pt x="119" y="373"/>
                  </a:lnTo>
                  <a:lnTo>
                    <a:pt x="119" y="375"/>
                  </a:lnTo>
                  <a:lnTo>
                    <a:pt x="119" y="383"/>
                  </a:lnTo>
                  <a:lnTo>
                    <a:pt x="119" y="383"/>
                  </a:lnTo>
                  <a:lnTo>
                    <a:pt x="117" y="385"/>
                  </a:lnTo>
                  <a:lnTo>
                    <a:pt x="111" y="389"/>
                  </a:lnTo>
                  <a:lnTo>
                    <a:pt x="109" y="395"/>
                  </a:lnTo>
                  <a:lnTo>
                    <a:pt x="105" y="403"/>
                  </a:lnTo>
                  <a:lnTo>
                    <a:pt x="97" y="417"/>
                  </a:lnTo>
                  <a:lnTo>
                    <a:pt x="93" y="435"/>
                  </a:lnTo>
                  <a:lnTo>
                    <a:pt x="93" y="447"/>
                  </a:lnTo>
                  <a:lnTo>
                    <a:pt x="93" y="457"/>
                  </a:lnTo>
                  <a:lnTo>
                    <a:pt x="101" y="455"/>
                  </a:lnTo>
                  <a:lnTo>
                    <a:pt x="101" y="455"/>
                  </a:lnTo>
                  <a:lnTo>
                    <a:pt x="103" y="455"/>
                  </a:lnTo>
                  <a:lnTo>
                    <a:pt x="113" y="457"/>
                  </a:lnTo>
                  <a:lnTo>
                    <a:pt x="113" y="457"/>
                  </a:lnTo>
                  <a:lnTo>
                    <a:pt x="115" y="459"/>
                  </a:lnTo>
                  <a:lnTo>
                    <a:pt x="125" y="465"/>
                  </a:lnTo>
                  <a:lnTo>
                    <a:pt x="125" y="465"/>
                  </a:lnTo>
                  <a:lnTo>
                    <a:pt x="127" y="467"/>
                  </a:lnTo>
                  <a:lnTo>
                    <a:pt x="127" y="469"/>
                  </a:lnTo>
                  <a:lnTo>
                    <a:pt x="131" y="479"/>
                  </a:lnTo>
                  <a:lnTo>
                    <a:pt x="131" y="479"/>
                  </a:lnTo>
                  <a:lnTo>
                    <a:pt x="131" y="481"/>
                  </a:lnTo>
                  <a:lnTo>
                    <a:pt x="131" y="495"/>
                  </a:lnTo>
                  <a:lnTo>
                    <a:pt x="133" y="511"/>
                  </a:lnTo>
                  <a:lnTo>
                    <a:pt x="141" y="523"/>
                  </a:lnTo>
                  <a:lnTo>
                    <a:pt x="149" y="537"/>
                  </a:lnTo>
                  <a:lnTo>
                    <a:pt x="151" y="539"/>
                  </a:lnTo>
                  <a:lnTo>
                    <a:pt x="153" y="543"/>
                  </a:lnTo>
                  <a:lnTo>
                    <a:pt x="155" y="541"/>
                  </a:lnTo>
                  <a:lnTo>
                    <a:pt x="157" y="539"/>
                  </a:lnTo>
                  <a:lnTo>
                    <a:pt x="157" y="539"/>
                  </a:lnTo>
                  <a:lnTo>
                    <a:pt x="159" y="539"/>
                  </a:lnTo>
                  <a:lnTo>
                    <a:pt x="159" y="539"/>
                  </a:lnTo>
                  <a:lnTo>
                    <a:pt x="165" y="543"/>
                  </a:lnTo>
                  <a:lnTo>
                    <a:pt x="165" y="543"/>
                  </a:lnTo>
                  <a:lnTo>
                    <a:pt x="167" y="543"/>
                  </a:lnTo>
                  <a:lnTo>
                    <a:pt x="171" y="549"/>
                  </a:lnTo>
                  <a:lnTo>
                    <a:pt x="187" y="555"/>
                  </a:lnTo>
                  <a:lnTo>
                    <a:pt x="187" y="555"/>
                  </a:lnTo>
                  <a:lnTo>
                    <a:pt x="189" y="555"/>
                  </a:lnTo>
                  <a:lnTo>
                    <a:pt x="191" y="559"/>
                  </a:lnTo>
                  <a:lnTo>
                    <a:pt x="195" y="559"/>
                  </a:lnTo>
                  <a:lnTo>
                    <a:pt x="207" y="553"/>
                  </a:lnTo>
                  <a:lnTo>
                    <a:pt x="207" y="553"/>
                  </a:lnTo>
                  <a:lnTo>
                    <a:pt x="207" y="553"/>
                  </a:lnTo>
                  <a:lnTo>
                    <a:pt x="221" y="547"/>
                  </a:lnTo>
                  <a:lnTo>
                    <a:pt x="221" y="547"/>
                  </a:lnTo>
                  <a:lnTo>
                    <a:pt x="223" y="547"/>
                  </a:lnTo>
                  <a:lnTo>
                    <a:pt x="227" y="553"/>
                  </a:lnTo>
                  <a:lnTo>
                    <a:pt x="231" y="555"/>
                  </a:lnTo>
                  <a:lnTo>
                    <a:pt x="235" y="551"/>
                  </a:lnTo>
                  <a:lnTo>
                    <a:pt x="239" y="547"/>
                  </a:lnTo>
                  <a:lnTo>
                    <a:pt x="239" y="547"/>
                  </a:lnTo>
                  <a:lnTo>
                    <a:pt x="241" y="545"/>
                  </a:lnTo>
                  <a:lnTo>
                    <a:pt x="241" y="545"/>
                  </a:lnTo>
                  <a:lnTo>
                    <a:pt x="241" y="545"/>
                  </a:lnTo>
                  <a:lnTo>
                    <a:pt x="241" y="545"/>
                  </a:lnTo>
                  <a:lnTo>
                    <a:pt x="241" y="545"/>
                  </a:lnTo>
                  <a:lnTo>
                    <a:pt x="249" y="541"/>
                  </a:lnTo>
                  <a:lnTo>
                    <a:pt x="249" y="541"/>
                  </a:lnTo>
                  <a:lnTo>
                    <a:pt x="249" y="541"/>
                  </a:lnTo>
                  <a:lnTo>
                    <a:pt x="257" y="539"/>
                  </a:lnTo>
                  <a:lnTo>
                    <a:pt x="263" y="529"/>
                  </a:lnTo>
                  <a:lnTo>
                    <a:pt x="265" y="517"/>
                  </a:lnTo>
                  <a:lnTo>
                    <a:pt x="265" y="517"/>
                  </a:lnTo>
                  <a:lnTo>
                    <a:pt x="265" y="517"/>
                  </a:lnTo>
                  <a:lnTo>
                    <a:pt x="269" y="511"/>
                  </a:lnTo>
                  <a:lnTo>
                    <a:pt x="269" y="511"/>
                  </a:lnTo>
                  <a:lnTo>
                    <a:pt x="269" y="511"/>
                  </a:lnTo>
                  <a:lnTo>
                    <a:pt x="271" y="507"/>
                  </a:lnTo>
                  <a:lnTo>
                    <a:pt x="273" y="501"/>
                  </a:lnTo>
                  <a:lnTo>
                    <a:pt x="273" y="495"/>
                  </a:lnTo>
                  <a:lnTo>
                    <a:pt x="271" y="483"/>
                  </a:lnTo>
                  <a:lnTo>
                    <a:pt x="271" y="483"/>
                  </a:lnTo>
                  <a:lnTo>
                    <a:pt x="271" y="481"/>
                  </a:lnTo>
                  <a:lnTo>
                    <a:pt x="281" y="473"/>
                  </a:lnTo>
                  <a:lnTo>
                    <a:pt x="281" y="473"/>
                  </a:lnTo>
                  <a:lnTo>
                    <a:pt x="281" y="473"/>
                  </a:lnTo>
                  <a:lnTo>
                    <a:pt x="281" y="473"/>
                  </a:lnTo>
                  <a:lnTo>
                    <a:pt x="283" y="473"/>
                  </a:lnTo>
                  <a:lnTo>
                    <a:pt x="291" y="475"/>
                  </a:lnTo>
                  <a:lnTo>
                    <a:pt x="295" y="475"/>
                  </a:lnTo>
                  <a:lnTo>
                    <a:pt x="291" y="455"/>
                  </a:lnTo>
                  <a:lnTo>
                    <a:pt x="285" y="449"/>
                  </a:lnTo>
                  <a:lnTo>
                    <a:pt x="267" y="455"/>
                  </a:lnTo>
                  <a:lnTo>
                    <a:pt x="267" y="455"/>
                  </a:lnTo>
                  <a:lnTo>
                    <a:pt x="267" y="453"/>
                  </a:lnTo>
                  <a:lnTo>
                    <a:pt x="259" y="451"/>
                  </a:lnTo>
                  <a:lnTo>
                    <a:pt x="259" y="451"/>
                  </a:lnTo>
                  <a:lnTo>
                    <a:pt x="259" y="451"/>
                  </a:lnTo>
                  <a:lnTo>
                    <a:pt x="249" y="441"/>
                  </a:lnTo>
                  <a:lnTo>
                    <a:pt x="241" y="439"/>
                  </a:lnTo>
                  <a:lnTo>
                    <a:pt x="227" y="443"/>
                  </a:lnTo>
                  <a:lnTo>
                    <a:pt x="227" y="443"/>
                  </a:lnTo>
                  <a:lnTo>
                    <a:pt x="225" y="443"/>
                  </a:lnTo>
                  <a:lnTo>
                    <a:pt x="225" y="443"/>
                  </a:lnTo>
                  <a:lnTo>
                    <a:pt x="223" y="441"/>
                  </a:lnTo>
                  <a:lnTo>
                    <a:pt x="221" y="419"/>
                  </a:lnTo>
                  <a:lnTo>
                    <a:pt x="221" y="419"/>
                  </a:lnTo>
                  <a:lnTo>
                    <a:pt x="223" y="417"/>
                  </a:lnTo>
                  <a:lnTo>
                    <a:pt x="231" y="411"/>
                  </a:lnTo>
                  <a:lnTo>
                    <a:pt x="235" y="401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29" y="387"/>
                  </a:lnTo>
                  <a:lnTo>
                    <a:pt x="229" y="387"/>
                  </a:lnTo>
                  <a:lnTo>
                    <a:pt x="229" y="385"/>
                  </a:lnTo>
                  <a:lnTo>
                    <a:pt x="231" y="375"/>
                  </a:lnTo>
                  <a:lnTo>
                    <a:pt x="233" y="351"/>
                  </a:lnTo>
                  <a:lnTo>
                    <a:pt x="233" y="351"/>
                  </a:lnTo>
                  <a:lnTo>
                    <a:pt x="233" y="351"/>
                  </a:lnTo>
                  <a:lnTo>
                    <a:pt x="237" y="339"/>
                  </a:lnTo>
                  <a:lnTo>
                    <a:pt x="237" y="339"/>
                  </a:lnTo>
                  <a:lnTo>
                    <a:pt x="237" y="339"/>
                  </a:lnTo>
                  <a:lnTo>
                    <a:pt x="241" y="333"/>
                  </a:lnTo>
                  <a:lnTo>
                    <a:pt x="225" y="309"/>
                  </a:lnTo>
                  <a:lnTo>
                    <a:pt x="213" y="307"/>
                  </a:lnTo>
                  <a:lnTo>
                    <a:pt x="213" y="307"/>
                  </a:lnTo>
                  <a:lnTo>
                    <a:pt x="211" y="307"/>
                  </a:lnTo>
                  <a:lnTo>
                    <a:pt x="207" y="295"/>
                  </a:lnTo>
                  <a:lnTo>
                    <a:pt x="207" y="295"/>
                  </a:lnTo>
                  <a:lnTo>
                    <a:pt x="207" y="295"/>
                  </a:lnTo>
                  <a:lnTo>
                    <a:pt x="207" y="293"/>
                  </a:lnTo>
                  <a:lnTo>
                    <a:pt x="207" y="293"/>
                  </a:lnTo>
                  <a:lnTo>
                    <a:pt x="207" y="293"/>
                  </a:lnTo>
                  <a:lnTo>
                    <a:pt x="213" y="291"/>
                  </a:lnTo>
                  <a:lnTo>
                    <a:pt x="213" y="291"/>
                  </a:lnTo>
                  <a:lnTo>
                    <a:pt x="213" y="291"/>
                  </a:lnTo>
                  <a:lnTo>
                    <a:pt x="219" y="289"/>
                  </a:lnTo>
                  <a:lnTo>
                    <a:pt x="223" y="285"/>
                  </a:lnTo>
                  <a:lnTo>
                    <a:pt x="231" y="273"/>
                  </a:lnTo>
                  <a:lnTo>
                    <a:pt x="233" y="269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59"/>
                  </a:lnTo>
                  <a:lnTo>
                    <a:pt x="233" y="259"/>
                  </a:lnTo>
                  <a:lnTo>
                    <a:pt x="235" y="259"/>
                  </a:lnTo>
                  <a:lnTo>
                    <a:pt x="245" y="251"/>
                  </a:lnTo>
                  <a:lnTo>
                    <a:pt x="245" y="251"/>
                  </a:lnTo>
                  <a:lnTo>
                    <a:pt x="245" y="251"/>
                  </a:lnTo>
                  <a:lnTo>
                    <a:pt x="259" y="245"/>
                  </a:lnTo>
                  <a:lnTo>
                    <a:pt x="263" y="237"/>
                  </a:lnTo>
                  <a:lnTo>
                    <a:pt x="265" y="233"/>
                  </a:lnTo>
                  <a:lnTo>
                    <a:pt x="265" y="233"/>
                  </a:lnTo>
                  <a:lnTo>
                    <a:pt x="269" y="233"/>
                  </a:lnTo>
                  <a:lnTo>
                    <a:pt x="283" y="239"/>
                  </a:lnTo>
                  <a:lnTo>
                    <a:pt x="303" y="241"/>
                  </a:lnTo>
                  <a:lnTo>
                    <a:pt x="301" y="235"/>
                  </a:lnTo>
                  <a:lnTo>
                    <a:pt x="293" y="227"/>
                  </a:lnTo>
                  <a:lnTo>
                    <a:pt x="293" y="227"/>
                  </a:lnTo>
                  <a:lnTo>
                    <a:pt x="293" y="227"/>
                  </a:lnTo>
                  <a:lnTo>
                    <a:pt x="293" y="227"/>
                  </a:lnTo>
                  <a:lnTo>
                    <a:pt x="293" y="225"/>
                  </a:lnTo>
                  <a:lnTo>
                    <a:pt x="295" y="215"/>
                  </a:lnTo>
                  <a:lnTo>
                    <a:pt x="295" y="215"/>
                  </a:lnTo>
                  <a:lnTo>
                    <a:pt x="295" y="215"/>
                  </a:lnTo>
                  <a:lnTo>
                    <a:pt x="301" y="205"/>
                  </a:lnTo>
                  <a:lnTo>
                    <a:pt x="301" y="205"/>
                  </a:lnTo>
                  <a:lnTo>
                    <a:pt x="301" y="205"/>
                  </a:lnTo>
                  <a:lnTo>
                    <a:pt x="305" y="198"/>
                  </a:lnTo>
                  <a:lnTo>
                    <a:pt x="305" y="198"/>
                  </a:lnTo>
                  <a:lnTo>
                    <a:pt x="307" y="198"/>
                  </a:lnTo>
                  <a:lnTo>
                    <a:pt x="307" y="198"/>
                  </a:lnTo>
                  <a:lnTo>
                    <a:pt x="307" y="198"/>
                  </a:lnTo>
                  <a:lnTo>
                    <a:pt x="313" y="201"/>
                  </a:lnTo>
                  <a:lnTo>
                    <a:pt x="319" y="200"/>
                  </a:lnTo>
                  <a:lnTo>
                    <a:pt x="319" y="200"/>
                  </a:lnTo>
                  <a:lnTo>
                    <a:pt x="325" y="194"/>
                  </a:lnTo>
                  <a:lnTo>
                    <a:pt x="325" y="194"/>
                  </a:lnTo>
                  <a:lnTo>
                    <a:pt x="325" y="194"/>
                  </a:lnTo>
                  <a:lnTo>
                    <a:pt x="331" y="188"/>
                  </a:lnTo>
                  <a:lnTo>
                    <a:pt x="331" y="188"/>
                  </a:lnTo>
                  <a:lnTo>
                    <a:pt x="333" y="188"/>
                  </a:lnTo>
                  <a:lnTo>
                    <a:pt x="339" y="192"/>
                  </a:lnTo>
                  <a:lnTo>
                    <a:pt x="349" y="196"/>
                  </a:lnTo>
                  <a:lnTo>
                    <a:pt x="359" y="198"/>
                  </a:lnTo>
                  <a:lnTo>
                    <a:pt x="361" y="192"/>
                  </a:lnTo>
                  <a:lnTo>
                    <a:pt x="361" y="184"/>
                  </a:lnTo>
                  <a:lnTo>
                    <a:pt x="361" y="184"/>
                  </a:lnTo>
                  <a:lnTo>
                    <a:pt x="363" y="184"/>
                  </a:lnTo>
                  <a:lnTo>
                    <a:pt x="363" y="182"/>
                  </a:lnTo>
                  <a:lnTo>
                    <a:pt x="365" y="178"/>
                  </a:lnTo>
                  <a:lnTo>
                    <a:pt x="365" y="178"/>
                  </a:lnTo>
                  <a:lnTo>
                    <a:pt x="367" y="178"/>
                  </a:lnTo>
                  <a:lnTo>
                    <a:pt x="372" y="172"/>
                  </a:lnTo>
                  <a:lnTo>
                    <a:pt x="372" y="172"/>
                  </a:lnTo>
                  <a:lnTo>
                    <a:pt x="374" y="172"/>
                  </a:lnTo>
                  <a:lnTo>
                    <a:pt x="374" y="172"/>
                  </a:lnTo>
                  <a:lnTo>
                    <a:pt x="376" y="172"/>
                  </a:lnTo>
                  <a:lnTo>
                    <a:pt x="380" y="178"/>
                  </a:lnTo>
                  <a:lnTo>
                    <a:pt x="386" y="182"/>
                  </a:lnTo>
                  <a:lnTo>
                    <a:pt x="394" y="190"/>
                  </a:lnTo>
                  <a:lnTo>
                    <a:pt x="394" y="190"/>
                  </a:lnTo>
                  <a:lnTo>
                    <a:pt x="396" y="190"/>
                  </a:lnTo>
                  <a:lnTo>
                    <a:pt x="400" y="200"/>
                  </a:lnTo>
                  <a:lnTo>
                    <a:pt x="412" y="203"/>
                  </a:lnTo>
                  <a:lnTo>
                    <a:pt x="440" y="192"/>
                  </a:lnTo>
                  <a:lnTo>
                    <a:pt x="444" y="176"/>
                  </a:lnTo>
                  <a:lnTo>
                    <a:pt x="442" y="174"/>
                  </a:lnTo>
                  <a:lnTo>
                    <a:pt x="442" y="174"/>
                  </a:lnTo>
                  <a:lnTo>
                    <a:pt x="440" y="172"/>
                  </a:lnTo>
                  <a:lnTo>
                    <a:pt x="438" y="168"/>
                  </a:lnTo>
                  <a:lnTo>
                    <a:pt x="438" y="168"/>
                  </a:lnTo>
                  <a:lnTo>
                    <a:pt x="438" y="166"/>
                  </a:lnTo>
                  <a:lnTo>
                    <a:pt x="438" y="166"/>
                  </a:lnTo>
                  <a:lnTo>
                    <a:pt x="438" y="166"/>
                  </a:lnTo>
                  <a:lnTo>
                    <a:pt x="442" y="158"/>
                  </a:lnTo>
                  <a:lnTo>
                    <a:pt x="446" y="148"/>
                  </a:lnTo>
                  <a:lnTo>
                    <a:pt x="446" y="148"/>
                  </a:lnTo>
                  <a:lnTo>
                    <a:pt x="446" y="148"/>
                  </a:lnTo>
                  <a:lnTo>
                    <a:pt x="454" y="136"/>
                  </a:lnTo>
                  <a:lnTo>
                    <a:pt x="454" y="136"/>
                  </a:lnTo>
                  <a:lnTo>
                    <a:pt x="456" y="136"/>
                  </a:lnTo>
                  <a:lnTo>
                    <a:pt x="460" y="134"/>
                  </a:lnTo>
                  <a:lnTo>
                    <a:pt x="466" y="128"/>
                  </a:lnTo>
                  <a:lnTo>
                    <a:pt x="468" y="126"/>
                  </a:lnTo>
                  <a:lnTo>
                    <a:pt x="470" y="124"/>
                  </a:lnTo>
                  <a:lnTo>
                    <a:pt x="470" y="124"/>
                  </a:lnTo>
                  <a:lnTo>
                    <a:pt x="470" y="122"/>
                  </a:lnTo>
                  <a:lnTo>
                    <a:pt x="474" y="118"/>
                  </a:lnTo>
                  <a:lnTo>
                    <a:pt x="474" y="118"/>
                  </a:lnTo>
                  <a:lnTo>
                    <a:pt x="476" y="118"/>
                  </a:lnTo>
                  <a:lnTo>
                    <a:pt x="482" y="116"/>
                  </a:lnTo>
                  <a:lnTo>
                    <a:pt x="486" y="114"/>
                  </a:lnTo>
                  <a:lnTo>
                    <a:pt x="488" y="110"/>
                  </a:lnTo>
                  <a:lnTo>
                    <a:pt x="498" y="102"/>
                  </a:lnTo>
                  <a:lnTo>
                    <a:pt x="506" y="94"/>
                  </a:lnTo>
                  <a:lnTo>
                    <a:pt x="506" y="94"/>
                  </a:lnTo>
                  <a:lnTo>
                    <a:pt x="506" y="94"/>
                  </a:lnTo>
                  <a:lnTo>
                    <a:pt x="510" y="92"/>
                  </a:lnTo>
                  <a:lnTo>
                    <a:pt x="510" y="92"/>
                  </a:lnTo>
                  <a:lnTo>
                    <a:pt x="510" y="92"/>
                  </a:lnTo>
                  <a:lnTo>
                    <a:pt x="510" y="92"/>
                  </a:lnTo>
                  <a:lnTo>
                    <a:pt x="512" y="92"/>
                  </a:lnTo>
                  <a:lnTo>
                    <a:pt x="51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35"/>
            <p:cNvSpPr>
              <a:spLocks/>
            </p:cNvSpPr>
            <p:nvPr/>
          </p:nvSpPr>
          <p:spPr bwMode="auto">
            <a:xfrm>
              <a:off x="3409" y="1521"/>
              <a:ext cx="68" cy="80"/>
            </a:xfrm>
            <a:custGeom>
              <a:avLst/>
              <a:gdLst>
                <a:gd name="T0" fmla="*/ 44 w 68"/>
                <a:gd name="T1" fmla="*/ 74 h 80"/>
                <a:gd name="T2" fmla="*/ 44 w 68"/>
                <a:gd name="T3" fmla="*/ 76 h 80"/>
                <a:gd name="T4" fmla="*/ 54 w 68"/>
                <a:gd name="T5" fmla="*/ 72 h 80"/>
                <a:gd name="T6" fmla="*/ 60 w 68"/>
                <a:gd name="T7" fmla="*/ 68 h 80"/>
                <a:gd name="T8" fmla="*/ 66 w 68"/>
                <a:gd name="T9" fmla="*/ 58 h 80"/>
                <a:gd name="T10" fmla="*/ 68 w 68"/>
                <a:gd name="T11" fmla="*/ 48 h 80"/>
                <a:gd name="T12" fmla="*/ 66 w 68"/>
                <a:gd name="T13" fmla="*/ 44 h 80"/>
                <a:gd name="T14" fmla="*/ 60 w 68"/>
                <a:gd name="T15" fmla="*/ 40 h 80"/>
                <a:gd name="T16" fmla="*/ 60 w 68"/>
                <a:gd name="T17" fmla="*/ 40 h 80"/>
                <a:gd name="T18" fmla="*/ 60 w 68"/>
                <a:gd name="T19" fmla="*/ 40 h 80"/>
                <a:gd name="T20" fmla="*/ 56 w 68"/>
                <a:gd name="T21" fmla="*/ 30 h 80"/>
                <a:gd name="T22" fmla="*/ 56 w 68"/>
                <a:gd name="T23" fmla="*/ 30 h 80"/>
                <a:gd name="T24" fmla="*/ 56 w 68"/>
                <a:gd name="T25" fmla="*/ 30 h 80"/>
                <a:gd name="T26" fmla="*/ 56 w 68"/>
                <a:gd name="T27" fmla="*/ 20 h 80"/>
                <a:gd name="T28" fmla="*/ 36 w 68"/>
                <a:gd name="T29" fmla="*/ 0 h 80"/>
                <a:gd name="T30" fmla="*/ 2 w 68"/>
                <a:gd name="T31" fmla="*/ 2 h 80"/>
                <a:gd name="T32" fmla="*/ 2 w 68"/>
                <a:gd name="T33" fmla="*/ 10 h 80"/>
                <a:gd name="T34" fmla="*/ 2 w 68"/>
                <a:gd name="T35" fmla="*/ 18 h 80"/>
                <a:gd name="T36" fmla="*/ 4 w 68"/>
                <a:gd name="T37" fmla="*/ 20 h 80"/>
                <a:gd name="T38" fmla="*/ 8 w 68"/>
                <a:gd name="T39" fmla="*/ 20 h 80"/>
                <a:gd name="T40" fmla="*/ 8 w 68"/>
                <a:gd name="T41" fmla="*/ 18 h 80"/>
                <a:gd name="T42" fmla="*/ 8 w 68"/>
                <a:gd name="T43" fmla="*/ 18 h 80"/>
                <a:gd name="T44" fmla="*/ 10 w 68"/>
                <a:gd name="T45" fmla="*/ 16 h 80"/>
                <a:gd name="T46" fmla="*/ 12 w 68"/>
                <a:gd name="T47" fmla="*/ 16 h 80"/>
                <a:gd name="T48" fmla="*/ 16 w 68"/>
                <a:gd name="T49" fmla="*/ 18 h 80"/>
                <a:gd name="T50" fmla="*/ 16 w 68"/>
                <a:gd name="T51" fmla="*/ 18 h 80"/>
                <a:gd name="T52" fmla="*/ 18 w 68"/>
                <a:gd name="T53" fmla="*/ 20 h 80"/>
                <a:gd name="T54" fmla="*/ 18 w 68"/>
                <a:gd name="T55" fmla="*/ 24 h 80"/>
                <a:gd name="T56" fmla="*/ 18 w 68"/>
                <a:gd name="T57" fmla="*/ 24 h 80"/>
                <a:gd name="T58" fmla="*/ 16 w 68"/>
                <a:gd name="T59" fmla="*/ 26 h 80"/>
                <a:gd name="T60" fmla="*/ 12 w 68"/>
                <a:gd name="T61" fmla="*/ 28 h 80"/>
                <a:gd name="T62" fmla="*/ 12 w 68"/>
                <a:gd name="T63" fmla="*/ 28 h 80"/>
                <a:gd name="T64" fmla="*/ 12 w 68"/>
                <a:gd name="T65" fmla="*/ 28 h 80"/>
                <a:gd name="T66" fmla="*/ 2 w 68"/>
                <a:gd name="T67" fmla="*/ 30 h 80"/>
                <a:gd name="T68" fmla="*/ 0 w 68"/>
                <a:gd name="T69" fmla="*/ 34 h 80"/>
                <a:gd name="T70" fmla="*/ 0 w 68"/>
                <a:gd name="T71" fmla="*/ 40 h 80"/>
                <a:gd name="T72" fmla="*/ 0 w 68"/>
                <a:gd name="T73" fmla="*/ 40 h 80"/>
                <a:gd name="T74" fmla="*/ 0 w 68"/>
                <a:gd name="T75" fmla="*/ 42 h 80"/>
                <a:gd name="T76" fmla="*/ 0 w 68"/>
                <a:gd name="T77" fmla="*/ 48 h 80"/>
                <a:gd name="T78" fmla="*/ 12 w 68"/>
                <a:gd name="T79" fmla="*/ 54 h 80"/>
                <a:gd name="T80" fmla="*/ 12 w 68"/>
                <a:gd name="T81" fmla="*/ 54 h 80"/>
                <a:gd name="T82" fmla="*/ 12 w 68"/>
                <a:gd name="T83" fmla="*/ 54 h 80"/>
                <a:gd name="T84" fmla="*/ 16 w 68"/>
                <a:gd name="T85" fmla="*/ 60 h 80"/>
                <a:gd name="T86" fmla="*/ 16 w 68"/>
                <a:gd name="T87" fmla="*/ 60 h 80"/>
                <a:gd name="T88" fmla="*/ 16 w 68"/>
                <a:gd name="T89" fmla="*/ 62 h 80"/>
                <a:gd name="T90" fmla="*/ 10 w 68"/>
                <a:gd name="T91" fmla="*/ 70 h 80"/>
                <a:gd name="T92" fmla="*/ 8 w 68"/>
                <a:gd name="T93" fmla="*/ 76 h 80"/>
                <a:gd name="T94" fmla="*/ 14 w 68"/>
                <a:gd name="T95" fmla="*/ 80 h 80"/>
                <a:gd name="T96" fmla="*/ 22 w 68"/>
                <a:gd name="T97" fmla="*/ 72 h 80"/>
                <a:gd name="T98" fmla="*/ 22 w 68"/>
                <a:gd name="T99" fmla="*/ 72 h 80"/>
                <a:gd name="T100" fmla="*/ 24 w 68"/>
                <a:gd name="T101" fmla="*/ 70 h 80"/>
                <a:gd name="T102" fmla="*/ 42 w 68"/>
                <a:gd name="T103" fmla="*/ 72 h 80"/>
                <a:gd name="T104" fmla="*/ 42 w 68"/>
                <a:gd name="T105" fmla="*/ 72 h 80"/>
                <a:gd name="T106" fmla="*/ 44 w 68"/>
                <a:gd name="T107" fmla="*/ 74 h 80"/>
                <a:gd name="T108" fmla="*/ 44 w 68"/>
                <a:gd name="T109" fmla="*/ 7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8" h="80">
                  <a:moveTo>
                    <a:pt x="44" y="74"/>
                  </a:moveTo>
                  <a:lnTo>
                    <a:pt x="44" y="76"/>
                  </a:lnTo>
                  <a:lnTo>
                    <a:pt x="54" y="72"/>
                  </a:lnTo>
                  <a:lnTo>
                    <a:pt x="60" y="68"/>
                  </a:lnTo>
                  <a:lnTo>
                    <a:pt x="66" y="58"/>
                  </a:lnTo>
                  <a:lnTo>
                    <a:pt x="68" y="48"/>
                  </a:lnTo>
                  <a:lnTo>
                    <a:pt x="66" y="44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56" y="30"/>
                  </a:lnTo>
                  <a:lnTo>
                    <a:pt x="56" y="30"/>
                  </a:lnTo>
                  <a:lnTo>
                    <a:pt x="56" y="30"/>
                  </a:lnTo>
                  <a:lnTo>
                    <a:pt x="56" y="20"/>
                  </a:lnTo>
                  <a:lnTo>
                    <a:pt x="36" y="0"/>
                  </a:lnTo>
                  <a:lnTo>
                    <a:pt x="2" y="2"/>
                  </a:lnTo>
                  <a:lnTo>
                    <a:pt x="2" y="10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8" y="20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8" y="20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6" y="26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6" y="60"/>
                  </a:lnTo>
                  <a:lnTo>
                    <a:pt x="16" y="60"/>
                  </a:lnTo>
                  <a:lnTo>
                    <a:pt x="16" y="62"/>
                  </a:lnTo>
                  <a:lnTo>
                    <a:pt x="10" y="70"/>
                  </a:lnTo>
                  <a:lnTo>
                    <a:pt x="8" y="76"/>
                  </a:lnTo>
                  <a:lnTo>
                    <a:pt x="14" y="80"/>
                  </a:lnTo>
                  <a:lnTo>
                    <a:pt x="22" y="72"/>
                  </a:lnTo>
                  <a:lnTo>
                    <a:pt x="22" y="72"/>
                  </a:lnTo>
                  <a:lnTo>
                    <a:pt x="24" y="70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4" y="74"/>
                  </a:lnTo>
                  <a:lnTo>
                    <a:pt x="44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36"/>
            <p:cNvSpPr>
              <a:spLocks/>
            </p:cNvSpPr>
            <p:nvPr/>
          </p:nvSpPr>
          <p:spPr bwMode="auto">
            <a:xfrm>
              <a:off x="3320" y="1529"/>
              <a:ext cx="79" cy="48"/>
            </a:xfrm>
            <a:custGeom>
              <a:avLst/>
              <a:gdLst>
                <a:gd name="T0" fmla="*/ 2 w 79"/>
                <a:gd name="T1" fmla="*/ 28 h 48"/>
                <a:gd name="T2" fmla="*/ 0 w 79"/>
                <a:gd name="T3" fmla="*/ 30 h 48"/>
                <a:gd name="T4" fmla="*/ 4 w 79"/>
                <a:gd name="T5" fmla="*/ 34 h 48"/>
                <a:gd name="T6" fmla="*/ 6 w 79"/>
                <a:gd name="T7" fmla="*/ 34 h 48"/>
                <a:gd name="T8" fmla="*/ 6 w 79"/>
                <a:gd name="T9" fmla="*/ 38 h 48"/>
                <a:gd name="T10" fmla="*/ 6 w 79"/>
                <a:gd name="T11" fmla="*/ 38 h 48"/>
                <a:gd name="T12" fmla="*/ 6 w 79"/>
                <a:gd name="T13" fmla="*/ 40 h 48"/>
                <a:gd name="T14" fmla="*/ 10 w 79"/>
                <a:gd name="T15" fmla="*/ 38 h 48"/>
                <a:gd name="T16" fmla="*/ 12 w 79"/>
                <a:gd name="T17" fmla="*/ 36 h 48"/>
                <a:gd name="T18" fmla="*/ 14 w 79"/>
                <a:gd name="T19" fmla="*/ 36 h 48"/>
                <a:gd name="T20" fmla="*/ 16 w 79"/>
                <a:gd name="T21" fmla="*/ 40 h 48"/>
                <a:gd name="T22" fmla="*/ 18 w 79"/>
                <a:gd name="T23" fmla="*/ 40 h 48"/>
                <a:gd name="T24" fmla="*/ 22 w 79"/>
                <a:gd name="T25" fmla="*/ 42 h 48"/>
                <a:gd name="T26" fmla="*/ 24 w 79"/>
                <a:gd name="T27" fmla="*/ 48 h 48"/>
                <a:gd name="T28" fmla="*/ 27 w 79"/>
                <a:gd name="T29" fmla="*/ 48 h 48"/>
                <a:gd name="T30" fmla="*/ 31 w 79"/>
                <a:gd name="T31" fmla="*/ 48 h 48"/>
                <a:gd name="T32" fmla="*/ 47 w 79"/>
                <a:gd name="T33" fmla="*/ 32 h 48"/>
                <a:gd name="T34" fmla="*/ 49 w 79"/>
                <a:gd name="T35" fmla="*/ 32 h 48"/>
                <a:gd name="T36" fmla="*/ 53 w 79"/>
                <a:gd name="T37" fmla="*/ 28 h 48"/>
                <a:gd name="T38" fmla="*/ 65 w 79"/>
                <a:gd name="T39" fmla="*/ 22 h 48"/>
                <a:gd name="T40" fmla="*/ 67 w 79"/>
                <a:gd name="T41" fmla="*/ 22 h 48"/>
                <a:gd name="T42" fmla="*/ 75 w 79"/>
                <a:gd name="T43" fmla="*/ 20 h 48"/>
                <a:gd name="T44" fmla="*/ 75 w 79"/>
                <a:gd name="T45" fmla="*/ 20 h 48"/>
                <a:gd name="T46" fmla="*/ 79 w 79"/>
                <a:gd name="T47" fmla="*/ 18 h 48"/>
                <a:gd name="T48" fmla="*/ 79 w 79"/>
                <a:gd name="T49" fmla="*/ 16 h 48"/>
                <a:gd name="T50" fmla="*/ 77 w 79"/>
                <a:gd name="T51" fmla="*/ 12 h 48"/>
                <a:gd name="T52" fmla="*/ 75 w 79"/>
                <a:gd name="T53" fmla="*/ 12 h 48"/>
                <a:gd name="T54" fmla="*/ 71 w 79"/>
                <a:gd name="T55" fmla="*/ 8 h 48"/>
                <a:gd name="T56" fmla="*/ 67 w 79"/>
                <a:gd name="T57" fmla="*/ 8 h 48"/>
                <a:gd name="T58" fmla="*/ 61 w 79"/>
                <a:gd name="T59" fmla="*/ 4 h 48"/>
                <a:gd name="T60" fmla="*/ 59 w 79"/>
                <a:gd name="T61" fmla="*/ 4 h 48"/>
                <a:gd name="T62" fmla="*/ 55 w 79"/>
                <a:gd name="T63" fmla="*/ 2 h 48"/>
                <a:gd name="T64" fmla="*/ 51 w 79"/>
                <a:gd name="T65" fmla="*/ 10 h 48"/>
                <a:gd name="T66" fmla="*/ 43 w 79"/>
                <a:gd name="T67" fmla="*/ 16 h 48"/>
                <a:gd name="T68" fmla="*/ 43 w 79"/>
                <a:gd name="T69" fmla="*/ 16 h 48"/>
                <a:gd name="T70" fmla="*/ 22 w 79"/>
                <a:gd name="T71" fmla="*/ 18 h 48"/>
                <a:gd name="T72" fmla="*/ 6 w 79"/>
                <a:gd name="T73" fmla="*/ 28 h 48"/>
                <a:gd name="T74" fmla="*/ 4 w 79"/>
                <a:gd name="T75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" h="48">
                  <a:moveTo>
                    <a:pt x="4" y="28"/>
                  </a:moveTo>
                  <a:lnTo>
                    <a:pt x="2" y="28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2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4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16" y="38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22" y="44"/>
                  </a:lnTo>
                  <a:lnTo>
                    <a:pt x="24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9" y="48"/>
                  </a:lnTo>
                  <a:lnTo>
                    <a:pt x="31" y="48"/>
                  </a:lnTo>
                  <a:lnTo>
                    <a:pt x="45" y="36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9" y="32"/>
                  </a:lnTo>
                  <a:lnTo>
                    <a:pt x="53" y="28"/>
                  </a:lnTo>
                  <a:lnTo>
                    <a:pt x="53" y="28"/>
                  </a:lnTo>
                  <a:lnTo>
                    <a:pt x="53" y="28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7" y="22"/>
                  </a:lnTo>
                  <a:lnTo>
                    <a:pt x="69" y="22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79" y="18"/>
                  </a:lnTo>
                  <a:lnTo>
                    <a:pt x="79" y="18"/>
                  </a:lnTo>
                  <a:lnTo>
                    <a:pt x="79" y="16"/>
                  </a:lnTo>
                  <a:lnTo>
                    <a:pt x="77" y="14"/>
                  </a:lnTo>
                  <a:lnTo>
                    <a:pt x="77" y="12"/>
                  </a:lnTo>
                  <a:lnTo>
                    <a:pt x="77" y="12"/>
                  </a:lnTo>
                  <a:lnTo>
                    <a:pt x="75" y="12"/>
                  </a:lnTo>
                  <a:lnTo>
                    <a:pt x="73" y="8"/>
                  </a:lnTo>
                  <a:lnTo>
                    <a:pt x="71" y="8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59" y="4"/>
                  </a:lnTo>
                  <a:lnTo>
                    <a:pt x="57" y="0"/>
                  </a:lnTo>
                  <a:lnTo>
                    <a:pt x="55" y="2"/>
                  </a:lnTo>
                  <a:lnTo>
                    <a:pt x="51" y="10"/>
                  </a:lnTo>
                  <a:lnTo>
                    <a:pt x="51" y="10"/>
                  </a:lnTo>
                  <a:lnTo>
                    <a:pt x="51" y="12"/>
                  </a:lnTo>
                  <a:lnTo>
                    <a:pt x="43" y="16"/>
                  </a:lnTo>
                  <a:lnTo>
                    <a:pt x="43" y="16"/>
                  </a:lnTo>
                  <a:lnTo>
                    <a:pt x="43" y="16"/>
                  </a:lnTo>
                  <a:lnTo>
                    <a:pt x="35" y="16"/>
                  </a:lnTo>
                  <a:lnTo>
                    <a:pt x="22" y="1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4" y="28"/>
                  </a:lnTo>
                  <a:lnTo>
                    <a:pt x="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37"/>
            <p:cNvSpPr>
              <a:spLocks/>
            </p:cNvSpPr>
            <p:nvPr/>
          </p:nvSpPr>
          <p:spPr bwMode="auto">
            <a:xfrm>
              <a:off x="3545" y="1024"/>
              <a:ext cx="913" cy="922"/>
            </a:xfrm>
            <a:custGeom>
              <a:avLst/>
              <a:gdLst>
                <a:gd name="T0" fmla="*/ 34 w 913"/>
                <a:gd name="T1" fmla="*/ 218 h 922"/>
                <a:gd name="T2" fmla="*/ 62 w 913"/>
                <a:gd name="T3" fmla="*/ 246 h 922"/>
                <a:gd name="T4" fmla="*/ 80 w 913"/>
                <a:gd name="T5" fmla="*/ 222 h 922"/>
                <a:gd name="T6" fmla="*/ 94 w 913"/>
                <a:gd name="T7" fmla="*/ 236 h 922"/>
                <a:gd name="T8" fmla="*/ 118 w 913"/>
                <a:gd name="T9" fmla="*/ 222 h 922"/>
                <a:gd name="T10" fmla="*/ 126 w 913"/>
                <a:gd name="T11" fmla="*/ 226 h 922"/>
                <a:gd name="T12" fmla="*/ 145 w 913"/>
                <a:gd name="T13" fmla="*/ 260 h 922"/>
                <a:gd name="T14" fmla="*/ 173 w 913"/>
                <a:gd name="T15" fmla="*/ 256 h 922"/>
                <a:gd name="T16" fmla="*/ 181 w 913"/>
                <a:gd name="T17" fmla="*/ 270 h 922"/>
                <a:gd name="T18" fmla="*/ 211 w 913"/>
                <a:gd name="T19" fmla="*/ 309 h 922"/>
                <a:gd name="T20" fmla="*/ 241 w 913"/>
                <a:gd name="T21" fmla="*/ 341 h 922"/>
                <a:gd name="T22" fmla="*/ 209 w 913"/>
                <a:gd name="T23" fmla="*/ 385 h 922"/>
                <a:gd name="T24" fmla="*/ 213 w 913"/>
                <a:gd name="T25" fmla="*/ 421 h 922"/>
                <a:gd name="T26" fmla="*/ 217 w 913"/>
                <a:gd name="T27" fmla="*/ 437 h 922"/>
                <a:gd name="T28" fmla="*/ 217 w 913"/>
                <a:gd name="T29" fmla="*/ 475 h 922"/>
                <a:gd name="T30" fmla="*/ 255 w 913"/>
                <a:gd name="T31" fmla="*/ 483 h 922"/>
                <a:gd name="T32" fmla="*/ 305 w 913"/>
                <a:gd name="T33" fmla="*/ 501 h 922"/>
                <a:gd name="T34" fmla="*/ 313 w 913"/>
                <a:gd name="T35" fmla="*/ 523 h 922"/>
                <a:gd name="T36" fmla="*/ 293 w 913"/>
                <a:gd name="T37" fmla="*/ 563 h 922"/>
                <a:gd name="T38" fmla="*/ 271 w 913"/>
                <a:gd name="T39" fmla="*/ 675 h 922"/>
                <a:gd name="T40" fmla="*/ 317 w 913"/>
                <a:gd name="T41" fmla="*/ 689 h 922"/>
                <a:gd name="T42" fmla="*/ 345 w 913"/>
                <a:gd name="T43" fmla="*/ 685 h 922"/>
                <a:gd name="T44" fmla="*/ 373 w 913"/>
                <a:gd name="T45" fmla="*/ 647 h 922"/>
                <a:gd name="T46" fmla="*/ 419 w 913"/>
                <a:gd name="T47" fmla="*/ 663 h 922"/>
                <a:gd name="T48" fmla="*/ 488 w 913"/>
                <a:gd name="T49" fmla="*/ 663 h 922"/>
                <a:gd name="T50" fmla="*/ 492 w 913"/>
                <a:gd name="T51" fmla="*/ 679 h 922"/>
                <a:gd name="T52" fmla="*/ 500 w 913"/>
                <a:gd name="T53" fmla="*/ 695 h 922"/>
                <a:gd name="T54" fmla="*/ 522 w 913"/>
                <a:gd name="T55" fmla="*/ 705 h 922"/>
                <a:gd name="T56" fmla="*/ 554 w 913"/>
                <a:gd name="T57" fmla="*/ 713 h 922"/>
                <a:gd name="T58" fmla="*/ 600 w 913"/>
                <a:gd name="T59" fmla="*/ 729 h 922"/>
                <a:gd name="T60" fmla="*/ 652 w 913"/>
                <a:gd name="T61" fmla="*/ 739 h 922"/>
                <a:gd name="T62" fmla="*/ 670 w 913"/>
                <a:gd name="T63" fmla="*/ 703 h 922"/>
                <a:gd name="T64" fmla="*/ 700 w 913"/>
                <a:gd name="T65" fmla="*/ 719 h 922"/>
                <a:gd name="T66" fmla="*/ 718 w 913"/>
                <a:gd name="T67" fmla="*/ 723 h 922"/>
                <a:gd name="T68" fmla="*/ 730 w 913"/>
                <a:gd name="T69" fmla="*/ 727 h 922"/>
                <a:gd name="T70" fmla="*/ 764 w 913"/>
                <a:gd name="T71" fmla="*/ 735 h 922"/>
                <a:gd name="T72" fmla="*/ 809 w 913"/>
                <a:gd name="T73" fmla="*/ 737 h 922"/>
                <a:gd name="T74" fmla="*/ 803 w 913"/>
                <a:gd name="T75" fmla="*/ 759 h 922"/>
                <a:gd name="T76" fmla="*/ 801 w 913"/>
                <a:gd name="T77" fmla="*/ 803 h 922"/>
                <a:gd name="T78" fmla="*/ 847 w 913"/>
                <a:gd name="T79" fmla="*/ 829 h 922"/>
                <a:gd name="T80" fmla="*/ 853 w 913"/>
                <a:gd name="T81" fmla="*/ 847 h 922"/>
                <a:gd name="T82" fmla="*/ 851 w 913"/>
                <a:gd name="T83" fmla="*/ 904 h 922"/>
                <a:gd name="T84" fmla="*/ 881 w 913"/>
                <a:gd name="T85" fmla="*/ 918 h 922"/>
                <a:gd name="T86" fmla="*/ 913 w 913"/>
                <a:gd name="T87" fmla="*/ 870 h 922"/>
                <a:gd name="T88" fmla="*/ 891 w 913"/>
                <a:gd name="T89" fmla="*/ 741 h 922"/>
                <a:gd name="T90" fmla="*/ 897 w 913"/>
                <a:gd name="T91" fmla="*/ 725 h 922"/>
                <a:gd name="T92" fmla="*/ 867 w 913"/>
                <a:gd name="T93" fmla="*/ 635 h 922"/>
                <a:gd name="T94" fmla="*/ 837 w 913"/>
                <a:gd name="T95" fmla="*/ 579 h 922"/>
                <a:gd name="T96" fmla="*/ 795 w 913"/>
                <a:gd name="T97" fmla="*/ 517 h 922"/>
                <a:gd name="T98" fmla="*/ 764 w 913"/>
                <a:gd name="T99" fmla="*/ 457 h 922"/>
                <a:gd name="T100" fmla="*/ 712 w 913"/>
                <a:gd name="T101" fmla="*/ 381 h 922"/>
                <a:gd name="T102" fmla="*/ 610 w 913"/>
                <a:gd name="T103" fmla="*/ 230 h 922"/>
                <a:gd name="T104" fmla="*/ 540 w 913"/>
                <a:gd name="T105" fmla="*/ 68 h 922"/>
                <a:gd name="T106" fmla="*/ 484 w 913"/>
                <a:gd name="T107" fmla="*/ 46 h 922"/>
                <a:gd name="T108" fmla="*/ 470 w 913"/>
                <a:gd name="T109" fmla="*/ 92 h 922"/>
                <a:gd name="T110" fmla="*/ 417 w 913"/>
                <a:gd name="T111" fmla="*/ 140 h 922"/>
                <a:gd name="T112" fmla="*/ 303 w 913"/>
                <a:gd name="T113" fmla="*/ 154 h 922"/>
                <a:gd name="T114" fmla="*/ 287 w 913"/>
                <a:gd name="T115" fmla="*/ 140 h 922"/>
                <a:gd name="T116" fmla="*/ 149 w 913"/>
                <a:gd name="T117" fmla="*/ 142 h 922"/>
                <a:gd name="T118" fmla="*/ 6 w 913"/>
                <a:gd name="T119" fmla="*/ 19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13" h="922">
                  <a:moveTo>
                    <a:pt x="6" y="192"/>
                  </a:moveTo>
                  <a:lnTo>
                    <a:pt x="24" y="202"/>
                  </a:lnTo>
                  <a:lnTo>
                    <a:pt x="24" y="202"/>
                  </a:lnTo>
                  <a:lnTo>
                    <a:pt x="24" y="204"/>
                  </a:lnTo>
                  <a:lnTo>
                    <a:pt x="28" y="210"/>
                  </a:lnTo>
                  <a:lnTo>
                    <a:pt x="32" y="214"/>
                  </a:lnTo>
                  <a:lnTo>
                    <a:pt x="32" y="214"/>
                  </a:lnTo>
                  <a:lnTo>
                    <a:pt x="32" y="214"/>
                  </a:lnTo>
                  <a:lnTo>
                    <a:pt x="34" y="218"/>
                  </a:lnTo>
                  <a:lnTo>
                    <a:pt x="34" y="218"/>
                  </a:lnTo>
                  <a:lnTo>
                    <a:pt x="36" y="218"/>
                  </a:lnTo>
                  <a:lnTo>
                    <a:pt x="38" y="226"/>
                  </a:lnTo>
                  <a:lnTo>
                    <a:pt x="40" y="230"/>
                  </a:lnTo>
                  <a:lnTo>
                    <a:pt x="44" y="230"/>
                  </a:lnTo>
                  <a:lnTo>
                    <a:pt x="44" y="230"/>
                  </a:lnTo>
                  <a:lnTo>
                    <a:pt x="46" y="230"/>
                  </a:lnTo>
                  <a:lnTo>
                    <a:pt x="50" y="236"/>
                  </a:lnTo>
                  <a:lnTo>
                    <a:pt x="62" y="246"/>
                  </a:lnTo>
                  <a:lnTo>
                    <a:pt x="74" y="252"/>
                  </a:lnTo>
                  <a:lnTo>
                    <a:pt x="76" y="246"/>
                  </a:lnTo>
                  <a:lnTo>
                    <a:pt x="76" y="232"/>
                  </a:lnTo>
                  <a:lnTo>
                    <a:pt x="76" y="232"/>
                  </a:lnTo>
                  <a:lnTo>
                    <a:pt x="76" y="230"/>
                  </a:lnTo>
                  <a:lnTo>
                    <a:pt x="78" y="226"/>
                  </a:lnTo>
                  <a:lnTo>
                    <a:pt x="78" y="226"/>
                  </a:lnTo>
                  <a:lnTo>
                    <a:pt x="78" y="226"/>
                  </a:lnTo>
                  <a:lnTo>
                    <a:pt x="80" y="222"/>
                  </a:lnTo>
                  <a:lnTo>
                    <a:pt x="80" y="222"/>
                  </a:lnTo>
                  <a:lnTo>
                    <a:pt x="84" y="222"/>
                  </a:lnTo>
                  <a:lnTo>
                    <a:pt x="86" y="224"/>
                  </a:lnTo>
                  <a:lnTo>
                    <a:pt x="86" y="224"/>
                  </a:lnTo>
                  <a:lnTo>
                    <a:pt x="88" y="224"/>
                  </a:lnTo>
                  <a:lnTo>
                    <a:pt x="88" y="230"/>
                  </a:lnTo>
                  <a:lnTo>
                    <a:pt x="88" y="232"/>
                  </a:lnTo>
                  <a:lnTo>
                    <a:pt x="90" y="234"/>
                  </a:lnTo>
                  <a:lnTo>
                    <a:pt x="94" y="236"/>
                  </a:lnTo>
                  <a:lnTo>
                    <a:pt x="102" y="236"/>
                  </a:lnTo>
                  <a:lnTo>
                    <a:pt x="106" y="230"/>
                  </a:lnTo>
                  <a:lnTo>
                    <a:pt x="112" y="224"/>
                  </a:lnTo>
                  <a:lnTo>
                    <a:pt x="112" y="224"/>
                  </a:lnTo>
                  <a:lnTo>
                    <a:pt x="112" y="224"/>
                  </a:lnTo>
                  <a:lnTo>
                    <a:pt x="114" y="222"/>
                  </a:lnTo>
                  <a:lnTo>
                    <a:pt x="114" y="222"/>
                  </a:lnTo>
                  <a:lnTo>
                    <a:pt x="116" y="222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20" y="222"/>
                  </a:lnTo>
                  <a:lnTo>
                    <a:pt x="122" y="222"/>
                  </a:lnTo>
                  <a:lnTo>
                    <a:pt x="122" y="222"/>
                  </a:lnTo>
                  <a:lnTo>
                    <a:pt x="124" y="222"/>
                  </a:lnTo>
                  <a:lnTo>
                    <a:pt x="126" y="224"/>
                  </a:lnTo>
                  <a:lnTo>
                    <a:pt x="126" y="224"/>
                  </a:lnTo>
                  <a:lnTo>
                    <a:pt x="126" y="226"/>
                  </a:lnTo>
                  <a:lnTo>
                    <a:pt x="126" y="226"/>
                  </a:lnTo>
                  <a:lnTo>
                    <a:pt x="126" y="226"/>
                  </a:lnTo>
                  <a:lnTo>
                    <a:pt x="126" y="226"/>
                  </a:lnTo>
                  <a:lnTo>
                    <a:pt x="126" y="228"/>
                  </a:lnTo>
                  <a:lnTo>
                    <a:pt x="122" y="234"/>
                  </a:lnTo>
                  <a:lnTo>
                    <a:pt x="120" y="242"/>
                  </a:lnTo>
                  <a:lnTo>
                    <a:pt x="120" y="248"/>
                  </a:lnTo>
                  <a:lnTo>
                    <a:pt x="126" y="254"/>
                  </a:lnTo>
                  <a:lnTo>
                    <a:pt x="131" y="256"/>
                  </a:lnTo>
                  <a:lnTo>
                    <a:pt x="145" y="260"/>
                  </a:lnTo>
                  <a:lnTo>
                    <a:pt x="159" y="254"/>
                  </a:lnTo>
                  <a:lnTo>
                    <a:pt x="159" y="254"/>
                  </a:lnTo>
                  <a:lnTo>
                    <a:pt x="161" y="254"/>
                  </a:lnTo>
                  <a:lnTo>
                    <a:pt x="167" y="258"/>
                  </a:lnTo>
                  <a:lnTo>
                    <a:pt x="167" y="258"/>
                  </a:lnTo>
                  <a:lnTo>
                    <a:pt x="169" y="256"/>
                  </a:lnTo>
                  <a:lnTo>
                    <a:pt x="169" y="256"/>
                  </a:lnTo>
                  <a:lnTo>
                    <a:pt x="169" y="256"/>
                  </a:lnTo>
                  <a:lnTo>
                    <a:pt x="173" y="256"/>
                  </a:lnTo>
                  <a:lnTo>
                    <a:pt x="173" y="256"/>
                  </a:lnTo>
                  <a:lnTo>
                    <a:pt x="175" y="256"/>
                  </a:lnTo>
                  <a:lnTo>
                    <a:pt x="175" y="256"/>
                  </a:lnTo>
                  <a:lnTo>
                    <a:pt x="175" y="256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7" y="260"/>
                  </a:lnTo>
                  <a:lnTo>
                    <a:pt x="181" y="270"/>
                  </a:lnTo>
                  <a:lnTo>
                    <a:pt x="181" y="270"/>
                  </a:lnTo>
                  <a:lnTo>
                    <a:pt x="181" y="270"/>
                  </a:lnTo>
                  <a:lnTo>
                    <a:pt x="183" y="291"/>
                  </a:lnTo>
                  <a:lnTo>
                    <a:pt x="187" y="303"/>
                  </a:lnTo>
                  <a:lnTo>
                    <a:pt x="195" y="309"/>
                  </a:lnTo>
                  <a:lnTo>
                    <a:pt x="203" y="309"/>
                  </a:lnTo>
                  <a:lnTo>
                    <a:pt x="203" y="309"/>
                  </a:lnTo>
                  <a:lnTo>
                    <a:pt x="203" y="309"/>
                  </a:lnTo>
                  <a:lnTo>
                    <a:pt x="203" y="309"/>
                  </a:lnTo>
                  <a:lnTo>
                    <a:pt x="211" y="309"/>
                  </a:lnTo>
                  <a:lnTo>
                    <a:pt x="211" y="309"/>
                  </a:lnTo>
                  <a:lnTo>
                    <a:pt x="213" y="311"/>
                  </a:lnTo>
                  <a:lnTo>
                    <a:pt x="219" y="323"/>
                  </a:lnTo>
                  <a:lnTo>
                    <a:pt x="225" y="325"/>
                  </a:lnTo>
                  <a:lnTo>
                    <a:pt x="231" y="327"/>
                  </a:lnTo>
                  <a:lnTo>
                    <a:pt x="231" y="327"/>
                  </a:lnTo>
                  <a:lnTo>
                    <a:pt x="233" y="327"/>
                  </a:lnTo>
                  <a:lnTo>
                    <a:pt x="241" y="341"/>
                  </a:lnTo>
                  <a:lnTo>
                    <a:pt x="241" y="341"/>
                  </a:lnTo>
                  <a:lnTo>
                    <a:pt x="241" y="343"/>
                  </a:lnTo>
                  <a:lnTo>
                    <a:pt x="239" y="361"/>
                  </a:lnTo>
                  <a:lnTo>
                    <a:pt x="239" y="361"/>
                  </a:lnTo>
                  <a:lnTo>
                    <a:pt x="239" y="363"/>
                  </a:lnTo>
                  <a:lnTo>
                    <a:pt x="235" y="369"/>
                  </a:lnTo>
                  <a:lnTo>
                    <a:pt x="235" y="369"/>
                  </a:lnTo>
                  <a:lnTo>
                    <a:pt x="233" y="369"/>
                  </a:lnTo>
                  <a:lnTo>
                    <a:pt x="227" y="373"/>
                  </a:lnTo>
                  <a:lnTo>
                    <a:pt x="209" y="385"/>
                  </a:lnTo>
                  <a:lnTo>
                    <a:pt x="209" y="391"/>
                  </a:lnTo>
                  <a:lnTo>
                    <a:pt x="211" y="399"/>
                  </a:lnTo>
                  <a:lnTo>
                    <a:pt x="211" y="399"/>
                  </a:lnTo>
                  <a:lnTo>
                    <a:pt x="211" y="399"/>
                  </a:lnTo>
                  <a:lnTo>
                    <a:pt x="209" y="405"/>
                  </a:lnTo>
                  <a:lnTo>
                    <a:pt x="211" y="413"/>
                  </a:lnTo>
                  <a:lnTo>
                    <a:pt x="211" y="413"/>
                  </a:lnTo>
                  <a:lnTo>
                    <a:pt x="211" y="413"/>
                  </a:lnTo>
                  <a:lnTo>
                    <a:pt x="213" y="421"/>
                  </a:lnTo>
                  <a:lnTo>
                    <a:pt x="213" y="421"/>
                  </a:lnTo>
                  <a:lnTo>
                    <a:pt x="213" y="423"/>
                  </a:lnTo>
                  <a:lnTo>
                    <a:pt x="203" y="435"/>
                  </a:lnTo>
                  <a:lnTo>
                    <a:pt x="205" y="437"/>
                  </a:lnTo>
                  <a:lnTo>
                    <a:pt x="213" y="435"/>
                  </a:lnTo>
                  <a:lnTo>
                    <a:pt x="213" y="435"/>
                  </a:lnTo>
                  <a:lnTo>
                    <a:pt x="215" y="435"/>
                  </a:lnTo>
                  <a:lnTo>
                    <a:pt x="215" y="435"/>
                  </a:lnTo>
                  <a:lnTo>
                    <a:pt x="217" y="437"/>
                  </a:lnTo>
                  <a:lnTo>
                    <a:pt x="215" y="445"/>
                  </a:lnTo>
                  <a:lnTo>
                    <a:pt x="215" y="445"/>
                  </a:lnTo>
                  <a:lnTo>
                    <a:pt x="215" y="447"/>
                  </a:lnTo>
                  <a:lnTo>
                    <a:pt x="215" y="455"/>
                  </a:lnTo>
                  <a:lnTo>
                    <a:pt x="215" y="455"/>
                  </a:lnTo>
                  <a:lnTo>
                    <a:pt x="215" y="455"/>
                  </a:lnTo>
                  <a:lnTo>
                    <a:pt x="211" y="463"/>
                  </a:lnTo>
                  <a:lnTo>
                    <a:pt x="211" y="469"/>
                  </a:lnTo>
                  <a:lnTo>
                    <a:pt x="217" y="475"/>
                  </a:lnTo>
                  <a:lnTo>
                    <a:pt x="225" y="471"/>
                  </a:lnTo>
                  <a:lnTo>
                    <a:pt x="225" y="471"/>
                  </a:lnTo>
                  <a:lnTo>
                    <a:pt x="227" y="471"/>
                  </a:lnTo>
                  <a:lnTo>
                    <a:pt x="235" y="473"/>
                  </a:lnTo>
                  <a:lnTo>
                    <a:pt x="235" y="473"/>
                  </a:lnTo>
                  <a:lnTo>
                    <a:pt x="237" y="473"/>
                  </a:lnTo>
                  <a:lnTo>
                    <a:pt x="245" y="479"/>
                  </a:lnTo>
                  <a:lnTo>
                    <a:pt x="255" y="483"/>
                  </a:lnTo>
                  <a:lnTo>
                    <a:pt x="255" y="483"/>
                  </a:lnTo>
                  <a:lnTo>
                    <a:pt x="255" y="483"/>
                  </a:lnTo>
                  <a:lnTo>
                    <a:pt x="275" y="495"/>
                  </a:lnTo>
                  <a:lnTo>
                    <a:pt x="287" y="497"/>
                  </a:lnTo>
                  <a:lnTo>
                    <a:pt x="287" y="497"/>
                  </a:lnTo>
                  <a:lnTo>
                    <a:pt x="287" y="497"/>
                  </a:lnTo>
                  <a:lnTo>
                    <a:pt x="295" y="499"/>
                  </a:lnTo>
                  <a:lnTo>
                    <a:pt x="297" y="499"/>
                  </a:lnTo>
                  <a:lnTo>
                    <a:pt x="305" y="501"/>
                  </a:lnTo>
                  <a:lnTo>
                    <a:pt x="305" y="501"/>
                  </a:lnTo>
                  <a:lnTo>
                    <a:pt x="307" y="501"/>
                  </a:lnTo>
                  <a:lnTo>
                    <a:pt x="311" y="505"/>
                  </a:lnTo>
                  <a:lnTo>
                    <a:pt x="311" y="505"/>
                  </a:lnTo>
                  <a:lnTo>
                    <a:pt x="311" y="507"/>
                  </a:lnTo>
                  <a:lnTo>
                    <a:pt x="317" y="513"/>
                  </a:lnTo>
                  <a:lnTo>
                    <a:pt x="317" y="513"/>
                  </a:lnTo>
                  <a:lnTo>
                    <a:pt x="317" y="515"/>
                  </a:lnTo>
                  <a:lnTo>
                    <a:pt x="313" y="523"/>
                  </a:lnTo>
                  <a:lnTo>
                    <a:pt x="313" y="523"/>
                  </a:lnTo>
                  <a:lnTo>
                    <a:pt x="311" y="525"/>
                  </a:lnTo>
                  <a:lnTo>
                    <a:pt x="305" y="527"/>
                  </a:lnTo>
                  <a:lnTo>
                    <a:pt x="299" y="535"/>
                  </a:lnTo>
                  <a:lnTo>
                    <a:pt x="293" y="543"/>
                  </a:lnTo>
                  <a:lnTo>
                    <a:pt x="295" y="553"/>
                  </a:lnTo>
                  <a:lnTo>
                    <a:pt x="295" y="553"/>
                  </a:lnTo>
                  <a:lnTo>
                    <a:pt x="295" y="553"/>
                  </a:lnTo>
                  <a:lnTo>
                    <a:pt x="293" y="563"/>
                  </a:lnTo>
                  <a:lnTo>
                    <a:pt x="293" y="563"/>
                  </a:lnTo>
                  <a:lnTo>
                    <a:pt x="293" y="565"/>
                  </a:lnTo>
                  <a:lnTo>
                    <a:pt x="271" y="613"/>
                  </a:lnTo>
                  <a:lnTo>
                    <a:pt x="255" y="653"/>
                  </a:lnTo>
                  <a:lnTo>
                    <a:pt x="255" y="653"/>
                  </a:lnTo>
                  <a:lnTo>
                    <a:pt x="253" y="653"/>
                  </a:lnTo>
                  <a:lnTo>
                    <a:pt x="237" y="685"/>
                  </a:lnTo>
                  <a:lnTo>
                    <a:pt x="271" y="675"/>
                  </a:lnTo>
                  <a:lnTo>
                    <a:pt x="271" y="675"/>
                  </a:lnTo>
                  <a:lnTo>
                    <a:pt x="271" y="675"/>
                  </a:lnTo>
                  <a:lnTo>
                    <a:pt x="309" y="669"/>
                  </a:lnTo>
                  <a:lnTo>
                    <a:pt x="309" y="669"/>
                  </a:lnTo>
                  <a:lnTo>
                    <a:pt x="311" y="671"/>
                  </a:lnTo>
                  <a:lnTo>
                    <a:pt x="311" y="671"/>
                  </a:lnTo>
                  <a:lnTo>
                    <a:pt x="311" y="673"/>
                  </a:lnTo>
                  <a:lnTo>
                    <a:pt x="309" y="691"/>
                  </a:lnTo>
                  <a:lnTo>
                    <a:pt x="317" y="689"/>
                  </a:lnTo>
                  <a:lnTo>
                    <a:pt x="317" y="689"/>
                  </a:lnTo>
                  <a:lnTo>
                    <a:pt x="317" y="689"/>
                  </a:lnTo>
                  <a:lnTo>
                    <a:pt x="329" y="691"/>
                  </a:lnTo>
                  <a:lnTo>
                    <a:pt x="329" y="691"/>
                  </a:lnTo>
                  <a:lnTo>
                    <a:pt x="329" y="691"/>
                  </a:lnTo>
                  <a:lnTo>
                    <a:pt x="335" y="693"/>
                  </a:lnTo>
                  <a:lnTo>
                    <a:pt x="337" y="691"/>
                  </a:lnTo>
                  <a:lnTo>
                    <a:pt x="339" y="689"/>
                  </a:lnTo>
                  <a:lnTo>
                    <a:pt x="339" y="689"/>
                  </a:lnTo>
                  <a:lnTo>
                    <a:pt x="339" y="689"/>
                  </a:lnTo>
                  <a:lnTo>
                    <a:pt x="345" y="685"/>
                  </a:lnTo>
                  <a:lnTo>
                    <a:pt x="343" y="663"/>
                  </a:lnTo>
                  <a:lnTo>
                    <a:pt x="343" y="663"/>
                  </a:lnTo>
                  <a:lnTo>
                    <a:pt x="343" y="661"/>
                  </a:lnTo>
                  <a:lnTo>
                    <a:pt x="351" y="653"/>
                  </a:lnTo>
                  <a:lnTo>
                    <a:pt x="351" y="653"/>
                  </a:lnTo>
                  <a:lnTo>
                    <a:pt x="351" y="653"/>
                  </a:lnTo>
                  <a:lnTo>
                    <a:pt x="371" y="645"/>
                  </a:lnTo>
                  <a:lnTo>
                    <a:pt x="371" y="645"/>
                  </a:lnTo>
                  <a:lnTo>
                    <a:pt x="373" y="647"/>
                  </a:lnTo>
                  <a:lnTo>
                    <a:pt x="387" y="661"/>
                  </a:lnTo>
                  <a:lnTo>
                    <a:pt x="387" y="661"/>
                  </a:lnTo>
                  <a:lnTo>
                    <a:pt x="387" y="663"/>
                  </a:lnTo>
                  <a:lnTo>
                    <a:pt x="387" y="673"/>
                  </a:lnTo>
                  <a:lnTo>
                    <a:pt x="391" y="677"/>
                  </a:lnTo>
                  <a:lnTo>
                    <a:pt x="401" y="675"/>
                  </a:lnTo>
                  <a:lnTo>
                    <a:pt x="413" y="667"/>
                  </a:lnTo>
                  <a:lnTo>
                    <a:pt x="419" y="663"/>
                  </a:lnTo>
                  <a:lnTo>
                    <a:pt x="419" y="663"/>
                  </a:lnTo>
                  <a:lnTo>
                    <a:pt x="421" y="661"/>
                  </a:lnTo>
                  <a:lnTo>
                    <a:pt x="429" y="663"/>
                  </a:lnTo>
                  <a:lnTo>
                    <a:pt x="435" y="659"/>
                  </a:lnTo>
                  <a:lnTo>
                    <a:pt x="445" y="653"/>
                  </a:lnTo>
                  <a:lnTo>
                    <a:pt x="445" y="653"/>
                  </a:lnTo>
                  <a:lnTo>
                    <a:pt x="447" y="653"/>
                  </a:lnTo>
                  <a:lnTo>
                    <a:pt x="468" y="661"/>
                  </a:lnTo>
                  <a:lnTo>
                    <a:pt x="488" y="663"/>
                  </a:lnTo>
                  <a:lnTo>
                    <a:pt x="488" y="663"/>
                  </a:lnTo>
                  <a:lnTo>
                    <a:pt x="488" y="663"/>
                  </a:lnTo>
                  <a:lnTo>
                    <a:pt x="496" y="665"/>
                  </a:lnTo>
                  <a:lnTo>
                    <a:pt x="496" y="665"/>
                  </a:lnTo>
                  <a:lnTo>
                    <a:pt x="496" y="667"/>
                  </a:lnTo>
                  <a:lnTo>
                    <a:pt x="496" y="667"/>
                  </a:lnTo>
                  <a:lnTo>
                    <a:pt x="496" y="669"/>
                  </a:lnTo>
                  <a:lnTo>
                    <a:pt x="492" y="679"/>
                  </a:lnTo>
                  <a:lnTo>
                    <a:pt x="492" y="679"/>
                  </a:lnTo>
                  <a:lnTo>
                    <a:pt x="492" y="679"/>
                  </a:lnTo>
                  <a:lnTo>
                    <a:pt x="482" y="687"/>
                  </a:lnTo>
                  <a:lnTo>
                    <a:pt x="476" y="695"/>
                  </a:lnTo>
                  <a:lnTo>
                    <a:pt x="478" y="697"/>
                  </a:lnTo>
                  <a:lnTo>
                    <a:pt x="484" y="699"/>
                  </a:lnTo>
                  <a:lnTo>
                    <a:pt x="486" y="699"/>
                  </a:lnTo>
                  <a:lnTo>
                    <a:pt x="488" y="699"/>
                  </a:lnTo>
                  <a:lnTo>
                    <a:pt x="488" y="699"/>
                  </a:lnTo>
                  <a:lnTo>
                    <a:pt x="488" y="699"/>
                  </a:lnTo>
                  <a:lnTo>
                    <a:pt x="500" y="695"/>
                  </a:lnTo>
                  <a:lnTo>
                    <a:pt x="500" y="695"/>
                  </a:lnTo>
                  <a:lnTo>
                    <a:pt x="500" y="695"/>
                  </a:lnTo>
                  <a:lnTo>
                    <a:pt x="518" y="693"/>
                  </a:lnTo>
                  <a:lnTo>
                    <a:pt x="518" y="693"/>
                  </a:lnTo>
                  <a:lnTo>
                    <a:pt x="520" y="693"/>
                  </a:lnTo>
                  <a:lnTo>
                    <a:pt x="522" y="697"/>
                  </a:lnTo>
                  <a:lnTo>
                    <a:pt x="522" y="697"/>
                  </a:lnTo>
                  <a:lnTo>
                    <a:pt x="524" y="699"/>
                  </a:lnTo>
                  <a:lnTo>
                    <a:pt x="522" y="705"/>
                  </a:lnTo>
                  <a:lnTo>
                    <a:pt x="530" y="711"/>
                  </a:lnTo>
                  <a:lnTo>
                    <a:pt x="530" y="711"/>
                  </a:lnTo>
                  <a:lnTo>
                    <a:pt x="530" y="713"/>
                  </a:lnTo>
                  <a:lnTo>
                    <a:pt x="532" y="717"/>
                  </a:lnTo>
                  <a:lnTo>
                    <a:pt x="536" y="717"/>
                  </a:lnTo>
                  <a:lnTo>
                    <a:pt x="544" y="715"/>
                  </a:lnTo>
                  <a:lnTo>
                    <a:pt x="554" y="713"/>
                  </a:lnTo>
                  <a:lnTo>
                    <a:pt x="554" y="713"/>
                  </a:lnTo>
                  <a:lnTo>
                    <a:pt x="554" y="713"/>
                  </a:lnTo>
                  <a:lnTo>
                    <a:pt x="562" y="711"/>
                  </a:lnTo>
                  <a:lnTo>
                    <a:pt x="562" y="711"/>
                  </a:lnTo>
                  <a:lnTo>
                    <a:pt x="564" y="713"/>
                  </a:lnTo>
                  <a:lnTo>
                    <a:pt x="572" y="719"/>
                  </a:lnTo>
                  <a:lnTo>
                    <a:pt x="582" y="725"/>
                  </a:lnTo>
                  <a:lnTo>
                    <a:pt x="590" y="727"/>
                  </a:lnTo>
                  <a:lnTo>
                    <a:pt x="600" y="727"/>
                  </a:lnTo>
                  <a:lnTo>
                    <a:pt x="600" y="727"/>
                  </a:lnTo>
                  <a:lnTo>
                    <a:pt x="600" y="729"/>
                  </a:lnTo>
                  <a:lnTo>
                    <a:pt x="608" y="731"/>
                  </a:lnTo>
                  <a:lnTo>
                    <a:pt x="608" y="731"/>
                  </a:lnTo>
                  <a:lnTo>
                    <a:pt x="608" y="731"/>
                  </a:lnTo>
                  <a:lnTo>
                    <a:pt x="616" y="735"/>
                  </a:lnTo>
                  <a:lnTo>
                    <a:pt x="624" y="741"/>
                  </a:lnTo>
                  <a:lnTo>
                    <a:pt x="634" y="745"/>
                  </a:lnTo>
                  <a:lnTo>
                    <a:pt x="644" y="747"/>
                  </a:lnTo>
                  <a:lnTo>
                    <a:pt x="652" y="747"/>
                  </a:lnTo>
                  <a:lnTo>
                    <a:pt x="652" y="739"/>
                  </a:lnTo>
                  <a:lnTo>
                    <a:pt x="654" y="731"/>
                  </a:lnTo>
                  <a:lnTo>
                    <a:pt x="652" y="719"/>
                  </a:lnTo>
                  <a:lnTo>
                    <a:pt x="652" y="719"/>
                  </a:lnTo>
                  <a:lnTo>
                    <a:pt x="652" y="717"/>
                  </a:lnTo>
                  <a:lnTo>
                    <a:pt x="658" y="709"/>
                  </a:lnTo>
                  <a:lnTo>
                    <a:pt x="658" y="709"/>
                  </a:lnTo>
                  <a:lnTo>
                    <a:pt x="660" y="709"/>
                  </a:lnTo>
                  <a:lnTo>
                    <a:pt x="670" y="703"/>
                  </a:lnTo>
                  <a:lnTo>
                    <a:pt x="670" y="703"/>
                  </a:lnTo>
                  <a:lnTo>
                    <a:pt x="670" y="703"/>
                  </a:lnTo>
                  <a:lnTo>
                    <a:pt x="680" y="705"/>
                  </a:lnTo>
                  <a:lnTo>
                    <a:pt x="680" y="705"/>
                  </a:lnTo>
                  <a:lnTo>
                    <a:pt x="682" y="705"/>
                  </a:lnTo>
                  <a:lnTo>
                    <a:pt x="688" y="713"/>
                  </a:lnTo>
                  <a:lnTo>
                    <a:pt x="694" y="715"/>
                  </a:lnTo>
                  <a:lnTo>
                    <a:pt x="694" y="715"/>
                  </a:lnTo>
                  <a:lnTo>
                    <a:pt x="694" y="715"/>
                  </a:lnTo>
                  <a:lnTo>
                    <a:pt x="700" y="719"/>
                  </a:lnTo>
                  <a:lnTo>
                    <a:pt x="700" y="719"/>
                  </a:lnTo>
                  <a:lnTo>
                    <a:pt x="702" y="721"/>
                  </a:lnTo>
                  <a:lnTo>
                    <a:pt x="700" y="727"/>
                  </a:lnTo>
                  <a:lnTo>
                    <a:pt x="700" y="729"/>
                  </a:lnTo>
                  <a:lnTo>
                    <a:pt x="700" y="733"/>
                  </a:lnTo>
                  <a:lnTo>
                    <a:pt x="708" y="729"/>
                  </a:lnTo>
                  <a:lnTo>
                    <a:pt x="718" y="723"/>
                  </a:lnTo>
                  <a:lnTo>
                    <a:pt x="718" y="723"/>
                  </a:lnTo>
                  <a:lnTo>
                    <a:pt x="718" y="723"/>
                  </a:lnTo>
                  <a:lnTo>
                    <a:pt x="718" y="723"/>
                  </a:lnTo>
                  <a:lnTo>
                    <a:pt x="722" y="721"/>
                  </a:lnTo>
                  <a:lnTo>
                    <a:pt x="726" y="723"/>
                  </a:lnTo>
                  <a:lnTo>
                    <a:pt x="726" y="723"/>
                  </a:lnTo>
                  <a:lnTo>
                    <a:pt x="726" y="723"/>
                  </a:lnTo>
                  <a:lnTo>
                    <a:pt x="726" y="723"/>
                  </a:lnTo>
                  <a:lnTo>
                    <a:pt x="726" y="723"/>
                  </a:lnTo>
                  <a:lnTo>
                    <a:pt x="726" y="725"/>
                  </a:lnTo>
                  <a:lnTo>
                    <a:pt x="730" y="727"/>
                  </a:lnTo>
                  <a:lnTo>
                    <a:pt x="732" y="727"/>
                  </a:lnTo>
                  <a:lnTo>
                    <a:pt x="732" y="727"/>
                  </a:lnTo>
                  <a:lnTo>
                    <a:pt x="736" y="727"/>
                  </a:lnTo>
                  <a:lnTo>
                    <a:pt x="736" y="727"/>
                  </a:lnTo>
                  <a:lnTo>
                    <a:pt x="736" y="727"/>
                  </a:lnTo>
                  <a:lnTo>
                    <a:pt x="752" y="729"/>
                  </a:lnTo>
                  <a:lnTo>
                    <a:pt x="752" y="729"/>
                  </a:lnTo>
                  <a:lnTo>
                    <a:pt x="752" y="729"/>
                  </a:lnTo>
                  <a:lnTo>
                    <a:pt x="764" y="735"/>
                  </a:lnTo>
                  <a:lnTo>
                    <a:pt x="774" y="733"/>
                  </a:lnTo>
                  <a:lnTo>
                    <a:pt x="782" y="727"/>
                  </a:lnTo>
                  <a:lnTo>
                    <a:pt x="782" y="727"/>
                  </a:lnTo>
                  <a:lnTo>
                    <a:pt x="784" y="727"/>
                  </a:lnTo>
                  <a:lnTo>
                    <a:pt x="797" y="729"/>
                  </a:lnTo>
                  <a:lnTo>
                    <a:pt x="797" y="729"/>
                  </a:lnTo>
                  <a:lnTo>
                    <a:pt x="799" y="731"/>
                  </a:lnTo>
                  <a:lnTo>
                    <a:pt x="809" y="737"/>
                  </a:lnTo>
                  <a:lnTo>
                    <a:pt x="809" y="737"/>
                  </a:lnTo>
                  <a:lnTo>
                    <a:pt x="811" y="739"/>
                  </a:lnTo>
                  <a:lnTo>
                    <a:pt x="815" y="749"/>
                  </a:lnTo>
                  <a:lnTo>
                    <a:pt x="815" y="749"/>
                  </a:lnTo>
                  <a:lnTo>
                    <a:pt x="813" y="751"/>
                  </a:lnTo>
                  <a:lnTo>
                    <a:pt x="805" y="759"/>
                  </a:lnTo>
                  <a:lnTo>
                    <a:pt x="805" y="759"/>
                  </a:lnTo>
                  <a:lnTo>
                    <a:pt x="805" y="759"/>
                  </a:lnTo>
                  <a:lnTo>
                    <a:pt x="805" y="759"/>
                  </a:lnTo>
                  <a:lnTo>
                    <a:pt x="803" y="759"/>
                  </a:lnTo>
                  <a:lnTo>
                    <a:pt x="793" y="755"/>
                  </a:lnTo>
                  <a:lnTo>
                    <a:pt x="786" y="757"/>
                  </a:lnTo>
                  <a:lnTo>
                    <a:pt x="780" y="761"/>
                  </a:lnTo>
                  <a:lnTo>
                    <a:pt x="778" y="771"/>
                  </a:lnTo>
                  <a:lnTo>
                    <a:pt x="780" y="785"/>
                  </a:lnTo>
                  <a:lnTo>
                    <a:pt x="788" y="795"/>
                  </a:lnTo>
                  <a:lnTo>
                    <a:pt x="799" y="801"/>
                  </a:lnTo>
                  <a:lnTo>
                    <a:pt x="799" y="801"/>
                  </a:lnTo>
                  <a:lnTo>
                    <a:pt x="801" y="803"/>
                  </a:lnTo>
                  <a:lnTo>
                    <a:pt x="803" y="811"/>
                  </a:lnTo>
                  <a:lnTo>
                    <a:pt x="807" y="819"/>
                  </a:lnTo>
                  <a:lnTo>
                    <a:pt x="815" y="823"/>
                  </a:lnTo>
                  <a:lnTo>
                    <a:pt x="815" y="823"/>
                  </a:lnTo>
                  <a:lnTo>
                    <a:pt x="815" y="823"/>
                  </a:lnTo>
                  <a:lnTo>
                    <a:pt x="817" y="825"/>
                  </a:lnTo>
                  <a:lnTo>
                    <a:pt x="821" y="827"/>
                  </a:lnTo>
                  <a:lnTo>
                    <a:pt x="847" y="829"/>
                  </a:lnTo>
                  <a:lnTo>
                    <a:pt x="847" y="829"/>
                  </a:lnTo>
                  <a:lnTo>
                    <a:pt x="849" y="829"/>
                  </a:lnTo>
                  <a:lnTo>
                    <a:pt x="849" y="829"/>
                  </a:lnTo>
                  <a:lnTo>
                    <a:pt x="851" y="831"/>
                  </a:lnTo>
                  <a:lnTo>
                    <a:pt x="849" y="841"/>
                  </a:lnTo>
                  <a:lnTo>
                    <a:pt x="851" y="843"/>
                  </a:lnTo>
                  <a:lnTo>
                    <a:pt x="851" y="843"/>
                  </a:lnTo>
                  <a:lnTo>
                    <a:pt x="851" y="843"/>
                  </a:lnTo>
                  <a:lnTo>
                    <a:pt x="853" y="847"/>
                  </a:lnTo>
                  <a:lnTo>
                    <a:pt x="853" y="847"/>
                  </a:lnTo>
                  <a:lnTo>
                    <a:pt x="855" y="849"/>
                  </a:lnTo>
                  <a:lnTo>
                    <a:pt x="851" y="858"/>
                  </a:lnTo>
                  <a:lnTo>
                    <a:pt x="845" y="870"/>
                  </a:lnTo>
                  <a:lnTo>
                    <a:pt x="847" y="882"/>
                  </a:lnTo>
                  <a:lnTo>
                    <a:pt x="849" y="894"/>
                  </a:lnTo>
                  <a:lnTo>
                    <a:pt x="849" y="894"/>
                  </a:lnTo>
                  <a:lnTo>
                    <a:pt x="849" y="894"/>
                  </a:lnTo>
                  <a:lnTo>
                    <a:pt x="851" y="904"/>
                  </a:lnTo>
                  <a:lnTo>
                    <a:pt x="851" y="904"/>
                  </a:lnTo>
                  <a:lnTo>
                    <a:pt x="851" y="906"/>
                  </a:lnTo>
                  <a:lnTo>
                    <a:pt x="847" y="914"/>
                  </a:lnTo>
                  <a:lnTo>
                    <a:pt x="869" y="922"/>
                  </a:lnTo>
                  <a:lnTo>
                    <a:pt x="879" y="918"/>
                  </a:lnTo>
                  <a:lnTo>
                    <a:pt x="881" y="918"/>
                  </a:lnTo>
                  <a:lnTo>
                    <a:pt x="881" y="918"/>
                  </a:lnTo>
                  <a:lnTo>
                    <a:pt x="881" y="918"/>
                  </a:lnTo>
                  <a:lnTo>
                    <a:pt x="881" y="918"/>
                  </a:lnTo>
                  <a:lnTo>
                    <a:pt x="881" y="918"/>
                  </a:lnTo>
                  <a:lnTo>
                    <a:pt x="881" y="918"/>
                  </a:lnTo>
                  <a:lnTo>
                    <a:pt x="883" y="918"/>
                  </a:lnTo>
                  <a:lnTo>
                    <a:pt x="895" y="920"/>
                  </a:lnTo>
                  <a:lnTo>
                    <a:pt x="897" y="920"/>
                  </a:lnTo>
                  <a:lnTo>
                    <a:pt x="903" y="902"/>
                  </a:lnTo>
                  <a:lnTo>
                    <a:pt x="903" y="902"/>
                  </a:lnTo>
                  <a:lnTo>
                    <a:pt x="903" y="902"/>
                  </a:lnTo>
                  <a:lnTo>
                    <a:pt x="911" y="886"/>
                  </a:lnTo>
                  <a:lnTo>
                    <a:pt x="913" y="870"/>
                  </a:lnTo>
                  <a:lnTo>
                    <a:pt x="913" y="852"/>
                  </a:lnTo>
                  <a:lnTo>
                    <a:pt x="901" y="815"/>
                  </a:lnTo>
                  <a:lnTo>
                    <a:pt x="901" y="815"/>
                  </a:lnTo>
                  <a:lnTo>
                    <a:pt x="901" y="815"/>
                  </a:lnTo>
                  <a:lnTo>
                    <a:pt x="897" y="795"/>
                  </a:lnTo>
                  <a:lnTo>
                    <a:pt x="897" y="795"/>
                  </a:lnTo>
                  <a:lnTo>
                    <a:pt x="897" y="795"/>
                  </a:lnTo>
                  <a:lnTo>
                    <a:pt x="895" y="755"/>
                  </a:lnTo>
                  <a:lnTo>
                    <a:pt x="891" y="741"/>
                  </a:lnTo>
                  <a:lnTo>
                    <a:pt x="891" y="741"/>
                  </a:lnTo>
                  <a:lnTo>
                    <a:pt x="891" y="741"/>
                  </a:lnTo>
                  <a:lnTo>
                    <a:pt x="891" y="735"/>
                  </a:lnTo>
                  <a:lnTo>
                    <a:pt x="891" y="735"/>
                  </a:lnTo>
                  <a:lnTo>
                    <a:pt x="891" y="735"/>
                  </a:lnTo>
                  <a:lnTo>
                    <a:pt x="895" y="729"/>
                  </a:lnTo>
                  <a:lnTo>
                    <a:pt x="895" y="729"/>
                  </a:lnTo>
                  <a:lnTo>
                    <a:pt x="895" y="729"/>
                  </a:lnTo>
                  <a:lnTo>
                    <a:pt x="897" y="725"/>
                  </a:lnTo>
                  <a:lnTo>
                    <a:pt x="899" y="721"/>
                  </a:lnTo>
                  <a:lnTo>
                    <a:pt x="899" y="715"/>
                  </a:lnTo>
                  <a:lnTo>
                    <a:pt x="879" y="689"/>
                  </a:lnTo>
                  <a:lnTo>
                    <a:pt x="879" y="689"/>
                  </a:lnTo>
                  <a:lnTo>
                    <a:pt x="879" y="689"/>
                  </a:lnTo>
                  <a:lnTo>
                    <a:pt x="873" y="671"/>
                  </a:lnTo>
                  <a:lnTo>
                    <a:pt x="873" y="671"/>
                  </a:lnTo>
                  <a:lnTo>
                    <a:pt x="873" y="669"/>
                  </a:lnTo>
                  <a:lnTo>
                    <a:pt x="867" y="635"/>
                  </a:lnTo>
                  <a:lnTo>
                    <a:pt x="863" y="621"/>
                  </a:lnTo>
                  <a:lnTo>
                    <a:pt x="845" y="601"/>
                  </a:lnTo>
                  <a:lnTo>
                    <a:pt x="845" y="601"/>
                  </a:lnTo>
                  <a:lnTo>
                    <a:pt x="845" y="601"/>
                  </a:lnTo>
                  <a:lnTo>
                    <a:pt x="841" y="593"/>
                  </a:lnTo>
                  <a:lnTo>
                    <a:pt x="841" y="593"/>
                  </a:lnTo>
                  <a:lnTo>
                    <a:pt x="841" y="593"/>
                  </a:lnTo>
                  <a:lnTo>
                    <a:pt x="841" y="585"/>
                  </a:lnTo>
                  <a:lnTo>
                    <a:pt x="837" y="579"/>
                  </a:lnTo>
                  <a:lnTo>
                    <a:pt x="827" y="567"/>
                  </a:lnTo>
                  <a:lnTo>
                    <a:pt x="827" y="567"/>
                  </a:lnTo>
                  <a:lnTo>
                    <a:pt x="827" y="567"/>
                  </a:lnTo>
                  <a:lnTo>
                    <a:pt x="811" y="535"/>
                  </a:lnTo>
                  <a:lnTo>
                    <a:pt x="807" y="529"/>
                  </a:lnTo>
                  <a:lnTo>
                    <a:pt x="801" y="527"/>
                  </a:lnTo>
                  <a:lnTo>
                    <a:pt x="801" y="527"/>
                  </a:lnTo>
                  <a:lnTo>
                    <a:pt x="801" y="525"/>
                  </a:lnTo>
                  <a:lnTo>
                    <a:pt x="795" y="517"/>
                  </a:lnTo>
                  <a:lnTo>
                    <a:pt x="795" y="517"/>
                  </a:lnTo>
                  <a:lnTo>
                    <a:pt x="795" y="517"/>
                  </a:lnTo>
                  <a:lnTo>
                    <a:pt x="784" y="483"/>
                  </a:lnTo>
                  <a:lnTo>
                    <a:pt x="780" y="475"/>
                  </a:lnTo>
                  <a:lnTo>
                    <a:pt x="768" y="469"/>
                  </a:lnTo>
                  <a:lnTo>
                    <a:pt x="768" y="469"/>
                  </a:lnTo>
                  <a:lnTo>
                    <a:pt x="766" y="467"/>
                  </a:lnTo>
                  <a:lnTo>
                    <a:pt x="764" y="457"/>
                  </a:lnTo>
                  <a:lnTo>
                    <a:pt x="764" y="457"/>
                  </a:lnTo>
                  <a:lnTo>
                    <a:pt x="764" y="457"/>
                  </a:lnTo>
                  <a:lnTo>
                    <a:pt x="764" y="445"/>
                  </a:lnTo>
                  <a:lnTo>
                    <a:pt x="764" y="437"/>
                  </a:lnTo>
                  <a:lnTo>
                    <a:pt x="744" y="415"/>
                  </a:lnTo>
                  <a:lnTo>
                    <a:pt x="742" y="413"/>
                  </a:lnTo>
                  <a:lnTo>
                    <a:pt x="742" y="413"/>
                  </a:lnTo>
                  <a:lnTo>
                    <a:pt x="740" y="411"/>
                  </a:lnTo>
                  <a:lnTo>
                    <a:pt x="712" y="381"/>
                  </a:lnTo>
                  <a:lnTo>
                    <a:pt x="712" y="381"/>
                  </a:lnTo>
                  <a:lnTo>
                    <a:pt x="712" y="381"/>
                  </a:lnTo>
                  <a:lnTo>
                    <a:pt x="688" y="345"/>
                  </a:lnTo>
                  <a:lnTo>
                    <a:pt x="628" y="260"/>
                  </a:lnTo>
                  <a:lnTo>
                    <a:pt x="628" y="260"/>
                  </a:lnTo>
                  <a:lnTo>
                    <a:pt x="628" y="260"/>
                  </a:lnTo>
                  <a:lnTo>
                    <a:pt x="622" y="246"/>
                  </a:lnTo>
                  <a:lnTo>
                    <a:pt x="610" y="230"/>
                  </a:lnTo>
                  <a:lnTo>
                    <a:pt x="610" y="230"/>
                  </a:lnTo>
                  <a:lnTo>
                    <a:pt x="610" y="230"/>
                  </a:lnTo>
                  <a:lnTo>
                    <a:pt x="606" y="222"/>
                  </a:lnTo>
                  <a:lnTo>
                    <a:pt x="606" y="222"/>
                  </a:lnTo>
                  <a:lnTo>
                    <a:pt x="606" y="222"/>
                  </a:lnTo>
                  <a:lnTo>
                    <a:pt x="580" y="154"/>
                  </a:lnTo>
                  <a:lnTo>
                    <a:pt x="548" y="92"/>
                  </a:lnTo>
                  <a:lnTo>
                    <a:pt x="548" y="92"/>
                  </a:lnTo>
                  <a:lnTo>
                    <a:pt x="548" y="90"/>
                  </a:lnTo>
                  <a:lnTo>
                    <a:pt x="540" y="68"/>
                  </a:lnTo>
                  <a:lnTo>
                    <a:pt x="540" y="68"/>
                  </a:lnTo>
                  <a:lnTo>
                    <a:pt x="540" y="68"/>
                  </a:lnTo>
                  <a:lnTo>
                    <a:pt x="536" y="54"/>
                  </a:lnTo>
                  <a:lnTo>
                    <a:pt x="510" y="0"/>
                  </a:lnTo>
                  <a:lnTo>
                    <a:pt x="490" y="10"/>
                  </a:lnTo>
                  <a:lnTo>
                    <a:pt x="482" y="18"/>
                  </a:lnTo>
                  <a:lnTo>
                    <a:pt x="480" y="22"/>
                  </a:lnTo>
                  <a:lnTo>
                    <a:pt x="480" y="30"/>
                  </a:lnTo>
                  <a:lnTo>
                    <a:pt x="484" y="46"/>
                  </a:lnTo>
                  <a:lnTo>
                    <a:pt x="484" y="46"/>
                  </a:lnTo>
                  <a:lnTo>
                    <a:pt x="484" y="46"/>
                  </a:lnTo>
                  <a:lnTo>
                    <a:pt x="482" y="64"/>
                  </a:lnTo>
                  <a:lnTo>
                    <a:pt x="482" y="64"/>
                  </a:lnTo>
                  <a:lnTo>
                    <a:pt x="482" y="64"/>
                  </a:lnTo>
                  <a:lnTo>
                    <a:pt x="478" y="78"/>
                  </a:lnTo>
                  <a:lnTo>
                    <a:pt x="478" y="78"/>
                  </a:lnTo>
                  <a:lnTo>
                    <a:pt x="476" y="78"/>
                  </a:lnTo>
                  <a:lnTo>
                    <a:pt x="470" y="92"/>
                  </a:lnTo>
                  <a:lnTo>
                    <a:pt x="470" y="92"/>
                  </a:lnTo>
                  <a:lnTo>
                    <a:pt x="470" y="92"/>
                  </a:lnTo>
                  <a:lnTo>
                    <a:pt x="462" y="104"/>
                  </a:lnTo>
                  <a:lnTo>
                    <a:pt x="462" y="104"/>
                  </a:lnTo>
                  <a:lnTo>
                    <a:pt x="459" y="104"/>
                  </a:lnTo>
                  <a:lnTo>
                    <a:pt x="441" y="124"/>
                  </a:lnTo>
                  <a:lnTo>
                    <a:pt x="441" y="124"/>
                  </a:lnTo>
                  <a:lnTo>
                    <a:pt x="439" y="124"/>
                  </a:lnTo>
                  <a:lnTo>
                    <a:pt x="417" y="140"/>
                  </a:lnTo>
                  <a:lnTo>
                    <a:pt x="417" y="140"/>
                  </a:lnTo>
                  <a:lnTo>
                    <a:pt x="417" y="140"/>
                  </a:lnTo>
                  <a:lnTo>
                    <a:pt x="391" y="148"/>
                  </a:lnTo>
                  <a:lnTo>
                    <a:pt x="391" y="148"/>
                  </a:lnTo>
                  <a:lnTo>
                    <a:pt x="391" y="150"/>
                  </a:lnTo>
                  <a:lnTo>
                    <a:pt x="365" y="152"/>
                  </a:lnTo>
                  <a:lnTo>
                    <a:pt x="365" y="152"/>
                  </a:lnTo>
                  <a:lnTo>
                    <a:pt x="365" y="152"/>
                  </a:lnTo>
                  <a:lnTo>
                    <a:pt x="327" y="148"/>
                  </a:lnTo>
                  <a:lnTo>
                    <a:pt x="303" y="154"/>
                  </a:lnTo>
                  <a:lnTo>
                    <a:pt x="303" y="154"/>
                  </a:lnTo>
                  <a:lnTo>
                    <a:pt x="303" y="154"/>
                  </a:lnTo>
                  <a:lnTo>
                    <a:pt x="297" y="152"/>
                  </a:lnTo>
                  <a:lnTo>
                    <a:pt x="297" y="152"/>
                  </a:lnTo>
                  <a:lnTo>
                    <a:pt x="297" y="152"/>
                  </a:lnTo>
                  <a:lnTo>
                    <a:pt x="291" y="148"/>
                  </a:lnTo>
                  <a:lnTo>
                    <a:pt x="291" y="148"/>
                  </a:lnTo>
                  <a:lnTo>
                    <a:pt x="291" y="148"/>
                  </a:lnTo>
                  <a:lnTo>
                    <a:pt x="287" y="140"/>
                  </a:lnTo>
                  <a:lnTo>
                    <a:pt x="285" y="140"/>
                  </a:lnTo>
                  <a:lnTo>
                    <a:pt x="215" y="146"/>
                  </a:lnTo>
                  <a:lnTo>
                    <a:pt x="195" y="152"/>
                  </a:lnTo>
                  <a:lnTo>
                    <a:pt x="195" y="152"/>
                  </a:lnTo>
                  <a:lnTo>
                    <a:pt x="195" y="152"/>
                  </a:lnTo>
                  <a:lnTo>
                    <a:pt x="183" y="154"/>
                  </a:lnTo>
                  <a:lnTo>
                    <a:pt x="183" y="154"/>
                  </a:lnTo>
                  <a:lnTo>
                    <a:pt x="183" y="152"/>
                  </a:lnTo>
                  <a:lnTo>
                    <a:pt x="149" y="142"/>
                  </a:lnTo>
                  <a:lnTo>
                    <a:pt x="102" y="146"/>
                  </a:lnTo>
                  <a:lnTo>
                    <a:pt x="102" y="146"/>
                  </a:lnTo>
                  <a:lnTo>
                    <a:pt x="102" y="146"/>
                  </a:lnTo>
                  <a:lnTo>
                    <a:pt x="90" y="146"/>
                  </a:lnTo>
                  <a:lnTo>
                    <a:pt x="68" y="148"/>
                  </a:lnTo>
                  <a:lnTo>
                    <a:pt x="44" y="158"/>
                  </a:lnTo>
                  <a:lnTo>
                    <a:pt x="20" y="172"/>
                  </a:lnTo>
                  <a:lnTo>
                    <a:pt x="0" y="188"/>
                  </a:lnTo>
                  <a:lnTo>
                    <a:pt x="6" y="190"/>
                  </a:lnTo>
                  <a:lnTo>
                    <a:pt x="6" y="190"/>
                  </a:lnTo>
                  <a:lnTo>
                    <a:pt x="6" y="192"/>
                  </a:lnTo>
                  <a:lnTo>
                    <a:pt x="6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8"/>
            <p:cNvSpPr>
              <a:spLocks/>
            </p:cNvSpPr>
            <p:nvPr/>
          </p:nvSpPr>
          <p:spPr bwMode="auto">
            <a:xfrm>
              <a:off x="3389" y="1645"/>
              <a:ext cx="24" cy="34"/>
            </a:xfrm>
            <a:custGeom>
              <a:avLst/>
              <a:gdLst>
                <a:gd name="T0" fmla="*/ 22 w 24"/>
                <a:gd name="T1" fmla="*/ 10 h 34"/>
                <a:gd name="T2" fmla="*/ 14 w 24"/>
                <a:gd name="T3" fmla="*/ 8 h 34"/>
                <a:gd name="T4" fmla="*/ 14 w 24"/>
                <a:gd name="T5" fmla="*/ 8 h 34"/>
                <a:gd name="T6" fmla="*/ 14 w 24"/>
                <a:gd name="T7" fmla="*/ 8 h 34"/>
                <a:gd name="T8" fmla="*/ 10 w 24"/>
                <a:gd name="T9" fmla="*/ 4 h 34"/>
                <a:gd name="T10" fmla="*/ 10 w 24"/>
                <a:gd name="T11" fmla="*/ 4 h 34"/>
                <a:gd name="T12" fmla="*/ 10 w 24"/>
                <a:gd name="T13" fmla="*/ 4 h 34"/>
                <a:gd name="T14" fmla="*/ 8 w 24"/>
                <a:gd name="T15" fmla="*/ 0 h 34"/>
                <a:gd name="T16" fmla="*/ 8 w 24"/>
                <a:gd name="T17" fmla="*/ 0 h 34"/>
                <a:gd name="T18" fmla="*/ 8 w 24"/>
                <a:gd name="T19" fmla="*/ 0 h 34"/>
                <a:gd name="T20" fmla="*/ 6 w 24"/>
                <a:gd name="T21" fmla="*/ 2 h 34"/>
                <a:gd name="T22" fmla="*/ 6 w 24"/>
                <a:gd name="T23" fmla="*/ 2 h 34"/>
                <a:gd name="T24" fmla="*/ 4 w 24"/>
                <a:gd name="T25" fmla="*/ 2 h 34"/>
                <a:gd name="T26" fmla="*/ 6 w 24"/>
                <a:gd name="T27" fmla="*/ 4 h 34"/>
                <a:gd name="T28" fmla="*/ 6 w 24"/>
                <a:gd name="T29" fmla="*/ 4 h 34"/>
                <a:gd name="T30" fmla="*/ 6 w 24"/>
                <a:gd name="T31" fmla="*/ 4 h 34"/>
                <a:gd name="T32" fmla="*/ 8 w 24"/>
                <a:gd name="T33" fmla="*/ 12 h 34"/>
                <a:gd name="T34" fmla="*/ 8 w 24"/>
                <a:gd name="T35" fmla="*/ 12 h 34"/>
                <a:gd name="T36" fmla="*/ 8 w 24"/>
                <a:gd name="T37" fmla="*/ 12 h 34"/>
                <a:gd name="T38" fmla="*/ 8 w 24"/>
                <a:gd name="T39" fmla="*/ 18 h 34"/>
                <a:gd name="T40" fmla="*/ 8 w 24"/>
                <a:gd name="T41" fmla="*/ 18 h 34"/>
                <a:gd name="T42" fmla="*/ 6 w 24"/>
                <a:gd name="T43" fmla="*/ 18 h 34"/>
                <a:gd name="T44" fmla="*/ 4 w 24"/>
                <a:gd name="T45" fmla="*/ 24 h 34"/>
                <a:gd name="T46" fmla="*/ 4 w 24"/>
                <a:gd name="T47" fmla="*/ 24 h 34"/>
                <a:gd name="T48" fmla="*/ 4 w 24"/>
                <a:gd name="T49" fmla="*/ 24 h 34"/>
                <a:gd name="T50" fmla="*/ 4 w 24"/>
                <a:gd name="T51" fmla="*/ 26 h 34"/>
                <a:gd name="T52" fmla="*/ 4 w 24"/>
                <a:gd name="T53" fmla="*/ 30 h 34"/>
                <a:gd name="T54" fmla="*/ 4 w 24"/>
                <a:gd name="T55" fmla="*/ 30 h 34"/>
                <a:gd name="T56" fmla="*/ 4 w 24"/>
                <a:gd name="T57" fmla="*/ 30 h 34"/>
                <a:gd name="T58" fmla="*/ 0 w 24"/>
                <a:gd name="T59" fmla="*/ 34 h 34"/>
                <a:gd name="T60" fmla="*/ 4 w 24"/>
                <a:gd name="T61" fmla="*/ 34 h 34"/>
                <a:gd name="T62" fmla="*/ 22 w 24"/>
                <a:gd name="T63" fmla="*/ 20 h 34"/>
                <a:gd name="T64" fmla="*/ 24 w 24"/>
                <a:gd name="T65" fmla="*/ 16 h 34"/>
                <a:gd name="T66" fmla="*/ 22 w 24"/>
                <a:gd name="T67" fmla="*/ 12 h 34"/>
                <a:gd name="T68" fmla="*/ 22 w 24"/>
                <a:gd name="T69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34">
                  <a:moveTo>
                    <a:pt x="22" y="10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4" y="34"/>
                  </a:lnTo>
                  <a:lnTo>
                    <a:pt x="22" y="20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9"/>
            <p:cNvSpPr>
              <a:spLocks/>
            </p:cNvSpPr>
            <p:nvPr/>
          </p:nvSpPr>
          <p:spPr bwMode="auto">
            <a:xfrm>
              <a:off x="3294" y="1431"/>
              <a:ext cx="30" cy="36"/>
            </a:xfrm>
            <a:custGeom>
              <a:avLst/>
              <a:gdLst>
                <a:gd name="T0" fmla="*/ 30 w 30"/>
                <a:gd name="T1" fmla="*/ 30 h 36"/>
                <a:gd name="T2" fmla="*/ 28 w 30"/>
                <a:gd name="T3" fmla="*/ 26 h 36"/>
                <a:gd name="T4" fmla="*/ 18 w 30"/>
                <a:gd name="T5" fmla="*/ 20 h 36"/>
                <a:gd name="T6" fmla="*/ 18 w 30"/>
                <a:gd name="T7" fmla="*/ 20 h 36"/>
                <a:gd name="T8" fmla="*/ 18 w 30"/>
                <a:gd name="T9" fmla="*/ 18 h 36"/>
                <a:gd name="T10" fmla="*/ 16 w 30"/>
                <a:gd name="T11" fmla="*/ 16 h 36"/>
                <a:gd name="T12" fmla="*/ 16 w 30"/>
                <a:gd name="T13" fmla="*/ 16 h 36"/>
                <a:gd name="T14" fmla="*/ 16 w 30"/>
                <a:gd name="T15" fmla="*/ 16 h 36"/>
                <a:gd name="T16" fmla="*/ 12 w 30"/>
                <a:gd name="T17" fmla="*/ 12 h 36"/>
                <a:gd name="T18" fmla="*/ 12 w 30"/>
                <a:gd name="T19" fmla="*/ 12 h 36"/>
                <a:gd name="T20" fmla="*/ 12 w 30"/>
                <a:gd name="T21" fmla="*/ 10 h 36"/>
                <a:gd name="T22" fmla="*/ 12 w 30"/>
                <a:gd name="T23" fmla="*/ 2 h 36"/>
                <a:gd name="T24" fmla="*/ 10 w 30"/>
                <a:gd name="T25" fmla="*/ 0 h 36"/>
                <a:gd name="T26" fmla="*/ 10 w 30"/>
                <a:gd name="T27" fmla="*/ 0 h 36"/>
                <a:gd name="T28" fmla="*/ 8 w 30"/>
                <a:gd name="T29" fmla="*/ 2 h 36"/>
                <a:gd name="T30" fmla="*/ 6 w 30"/>
                <a:gd name="T31" fmla="*/ 6 h 36"/>
                <a:gd name="T32" fmla="*/ 4 w 30"/>
                <a:gd name="T33" fmla="*/ 14 h 36"/>
                <a:gd name="T34" fmla="*/ 4 w 30"/>
                <a:gd name="T35" fmla="*/ 14 h 36"/>
                <a:gd name="T36" fmla="*/ 4 w 30"/>
                <a:gd name="T37" fmla="*/ 14 h 36"/>
                <a:gd name="T38" fmla="*/ 2 w 30"/>
                <a:gd name="T39" fmla="*/ 18 h 36"/>
                <a:gd name="T40" fmla="*/ 2 w 30"/>
                <a:gd name="T41" fmla="*/ 18 h 36"/>
                <a:gd name="T42" fmla="*/ 2 w 30"/>
                <a:gd name="T43" fmla="*/ 18 h 36"/>
                <a:gd name="T44" fmla="*/ 0 w 30"/>
                <a:gd name="T45" fmla="*/ 20 h 36"/>
                <a:gd name="T46" fmla="*/ 22 w 30"/>
                <a:gd name="T47" fmla="*/ 36 h 36"/>
                <a:gd name="T48" fmla="*/ 28 w 30"/>
                <a:gd name="T49" fmla="*/ 36 h 36"/>
                <a:gd name="T50" fmla="*/ 30 w 30"/>
                <a:gd name="T51" fmla="*/ 32 h 36"/>
                <a:gd name="T52" fmla="*/ 30 w 30"/>
                <a:gd name="T53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36">
                  <a:moveTo>
                    <a:pt x="30" y="30"/>
                  </a:moveTo>
                  <a:lnTo>
                    <a:pt x="28" y="26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22" y="36"/>
                  </a:lnTo>
                  <a:lnTo>
                    <a:pt x="28" y="36"/>
                  </a:lnTo>
                  <a:lnTo>
                    <a:pt x="30" y="32"/>
                  </a:lnTo>
                  <a:lnTo>
                    <a:pt x="3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40"/>
            <p:cNvSpPr>
              <a:spLocks/>
            </p:cNvSpPr>
            <p:nvPr/>
          </p:nvSpPr>
          <p:spPr bwMode="auto">
            <a:xfrm>
              <a:off x="3349" y="1645"/>
              <a:ext cx="20" cy="18"/>
            </a:xfrm>
            <a:custGeom>
              <a:avLst/>
              <a:gdLst>
                <a:gd name="T0" fmla="*/ 8 w 20"/>
                <a:gd name="T1" fmla="*/ 18 h 18"/>
                <a:gd name="T2" fmla="*/ 10 w 20"/>
                <a:gd name="T3" fmla="*/ 18 h 18"/>
                <a:gd name="T4" fmla="*/ 12 w 20"/>
                <a:gd name="T5" fmla="*/ 16 h 18"/>
                <a:gd name="T6" fmla="*/ 12 w 20"/>
                <a:gd name="T7" fmla="*/ 14 h 18"/>
                <a:gd name="T8" fmla="*/ 12 w 20"/>
                <a:gd name="T9" fmla="*/ 14 h 18"/>
                <a:gd name="T10" fmla="*/ 14 w 20"/>
                <a:gd name="T11" fmla="*/ 12 h 18"/>
                <a:gd name="T12" fmla="*/ 14 w 20"/>
                <a:gd name="T13" fmla="*/ 10 h 18"/>
                <a:gd name="T14" fmla="*/ 14 w 20"/>
                <a:gd name="T15" fmla="*/ 10 h 18"/>
                <a:gd name="T16" fmla="*/ 16 w 20"/>
                <a:gd name="T17" fmla="*/ 8 h 18"/>
                <a:gd name="T18" fmla="*/ 20 w 20"/>
                <a:gd name="T19" fmla="*/ 8 h 18"/>
                <a:gd name="T20" fmla="*/ 20 w 20"/>
                <a:gd name="T21" fmla="*/ 6 h 18"/>
                <a:gd name="T22" fmla="*/ 18 w 20"/>
                <a:gd name="T23" fmla="*/ 4 h 18"/>
                <a:gd name="T24" fmla="*/ 16 w 20"/>
                <a:gd name="T25" fmla="*/ 2 h 18"/>
                <a:gd name="T26" fmla="*/ 10 w 20"/>
                <a:gd name="T27" fmla="*/ 0 h 18"/>
                <a:gd name="T28" fmla="*/ 4 w 20"/>
                <a:gd name="T29" fmla="*/ 4 h 18"/>
                <a:gd name="T30" fmla="*/ 2 w 20"/>
                <a:gd name="T31" fmla="*/ 8 h 18"/>
                <a:gd name="T32" fmla="*/ 0 w 20"/>
                <a:gd name="T33" fmla="*/ 12 h 18"/>
                <a:gd name="T34" fmla="*/ 2 w 20"/>
                <a:gd name="T35" fmla="*/ 16 h 18"/>
                <a:gd name="T36" fmla="*/ 2 w 20"/>
                <a:gd name="T37" fmla="*/ 16 h 18"/>
                <a:gd name="T38" fmla="*/ 4 w 20"/>
                <a:gd name="T39" fmla="*/ 16 h 18"/>
                <a:gd name="T40" fmla="*/ 4 w 20"/>
                <a:gd name="T41" fmla="*/ 16 h 18"/>
                <a:gd name="T42" fmla="*/ 4 w 20"/>
                <a:gd name="T43" fmla="*/ 16 h 18"/>
                <a:gd name="T44" fmla="*/ 4 w 20"/>
                <a:gd name="T45" fmla="*/ 16 h 18"/>
                <a:gd name="T46" fmla="*/ 6 w 20"/>
                <a:gd name="T47" fmla="*/ 18 h 18"/>
                <a:gd name="T48" fmla="*/ 8 w 20"/>
                <a:gd name="T4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8" y="18"/>
                  </a:moveTo>
                  <a:lnTo>
                    <a:pt x="10" y="18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41"/>
            <p:cNvSpPr>
              <a:spLocks/>
            </p:cNvSpPr>
            <p:nvPr/>
          </p:nvSpPr>
          <p:spPr bwMode="auto">
            <a:xfrm>
              <a:off x="3324" y="1395"/>
              <a:ext cx="61" cy="100"/>
            </a:xfrm>
            <a:custGeom>
              <a:avLst/>
              <a:gdLst>
                <a:gd name="T0" fmla="*/ 51 w 61"/>
                <a:gd name="T1" fmla="*/ 48 h 100"/>
                <a:gd name="T2" fmla="*/ 51 w 61"/>
                <a:gd name="T3" fmla="*/ 46 h 100"/>
                <a:gd name="T4" fmla="*/ 51 w 61"/>
                <a:gd name="T5" fmla="*/ 44 h 100"/>
                <a:gd name="T6" fmla="*/ 51 w 61"/>
                <a:gd name="T7" fmla="*/ 42 h 100"/>
                <a:gd name="T8" fmla="*/ 53 w 61"/>
                <a:gd name="T9" fmla="*/ 34 h 100"/>
                <a:gd name="T10" fmla="*/ 51 w 61"/>
                <a:gd name="T11" fmla="*/ 26 h 100"/>
                <a:gd name="T12" fmla="*/ 37 w 61"/>
                <a:gd name="T13" fmla="*/ 16 h 100"/>
                <a:gd name="T14" fmla="*/ 35 w 61"/>
                <a:gd name="T15" fmla="*/ 16 h 100"/>
                <a:gd name="T16" fmla="*/ 31 w 61"/>
                <a:gd name="T17" fmla="*/ 10 h 100"/>
                <a:gd name="T18" fmla="*/ 25 w 61"/>
                <a:gd name="T19" fmla="*/ 4 h 100"/>
                <a:gd name="T20" fmla="*/ 14 w 61"/>
                <a:gd name="T21" fmla="*/ 2 h 100"/>
                <a:gd name="T22" fmla="*/ 6 w 61"/>
                <a:gd name="T23" fmla="*/ 12 h 100"/>
                <a:gd name="T24" fmla="*/ 2 w 61"/>
                <a:gd name="T25" fmla="*/ 12 h 100"/>
                <a:gd name="T26" fmla="*/ 2 w 61"/>
                <a:gd name="T27" fmla="*/ 38 h 100"/>
                <a:gd name="T28" fmla="*/ 2 w 61"/>
                <a:gd name="T29" fmla="*/ 38 h 100"/>
                <a:gd name="T30" fmla="*/ 2 w 61"/>
                <a:gd name="T31" fmla="*/ 46 h 100"/>
                <a:gd name="T32" fmla="*/ 16 w 61"/>
                <a:gd name="T33" fmla="*/ 72 h 100"/>
                <a:gd name="T34" fmla="*/ 18 w 61"/>
                <a:gd name="T35" fmla="*/ 74 h 100"/>
                <a:gd name="T36" fmla="*/ 18 w 61"/>
                <a:gd name="T37" fmla="*/ 76 h 100"/>
                <a:gd name="T38" fmla="*/ 18 w 61"/>
                <a:gd name="T39" fmla="*/ 78 h 100"/>
                <a:gd name="T40" fmla="*/ 16 w 61"/>
                <a:gd name="T41" fmla="*/ 84 h 100"/>
                <a:gd name="T42" fmla="*/ 12 w 61"/>
                <a:gd name="T43" fmla="*/ 86 h 100"/>
                <a:gd name="T44" fmla="*/ 12 w 61"/>
                <a:gd name="T45" fmla="*/ 86 h 100"/>
                <a:gd name="T46" fmla="*/ 8 w 61"/>
                <a:gd name="T47" fmla="*/ 96 h 100"/>
                <a:gd name="T48" fmla="*/ 33 w 61"/>
                <a:gd name="T49" fmla="*/ 98 h 100"/>
                <a:gd name="T50" fmla="*/ 35 w 61"/>
                <a:gd name="T51" fmla="*/ 96 h 100"/>
                <a:gd name="T52" fmla="*/ 39 w 61"/>
                <a:gd name="T53" fmla="*/ 94 h 100"/>
                <a:gd name="T54" fmla="*/ 41 w 61"/>
                <a:gd name="T55" fmla="*/ 94 h 100"/>
                <a:gd name="T56" fmla="*/ 43 w 61"/>
                <a:gd name="T57" fmla="*/ 96 h 100"/>
                <a:gd name="T58" fmla="*/ 47 w 61"/>
                <a:gd name="T59" fmla="*/ 100 h 100"/>
                <a:gd name="T60" fmla="*/ 49 w 61"/>
                <a:gd name="T61" fmla="*/ 100 h 100"/>
                <a:gd name="T62" fmla="*/ 57 w 61"/>
                <a:gd name="T63" fmla="*/ 90 h 100"/>
                <a:gd name="T64" fmla="*/ 57 w 61"/>
                <a:gd name="T65" fmla="*/ 88 h 100"/>
                <a:gd name="T66" fmla="*/ 57 w 61"/>
                <a:gd name="T67" fmla="*/ 82 h 100"/>
                <a:gd name="T68" fmla="*/ 57 w 61"/>
                <a:gd name="T69" fmla="*/ 80 h 100"/>
                <a:gd name="T70" fmla="*/ 57 w 61"/>
                <a:gd name="T71" fmla="*/ 74 h 100"/>
                <a:gd name="T72" fmla="*/ 55 w 61"/>
                <a:gd name="T73" fmla="*/ 5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1" h="100">
                  <a:moveTo>
                    <a:pt x="51" y="48"/>
                  </a:moveTo>
                  <a:lnTo>
                    <a:pt x="51" y="48"/>
                  </a:lnTo>
                  <a:lnTo>
                    <a:pt x="51" y="48"/>
                  </a:lnTo>
                  <a:lnTo>
                    <a:pt x="51" y="46"/>
                  </a:lnTo>
                  <a:lnTo>
                    <a:pt x="51" y="46"/>
                  </a:lnTo>
                  <a:lnTo>
                    <a:pt x="51" y="44"/>
                  </a:lnTo>
                  <a:lnTo>
                    <a:pt x="51" y="42"/>
                  </a:lnTo>
                  <a:lnTo>
                    <a:pt x="51" y="42"/>
                  </a:lnTo>
                  <a:lnTo>
                    <a:pt x="51" y="42"/>
                  </a:lnTo>
                  <a:lnTo>
                    <a:pt x="53" y="34"/>
                  </a:lnTo>
                  <a:lnTo>
                    <a:pt x="53" y="32"/>
                  </a:lnTo>
                  <a:lnTo>
                    <a:pt x="51" y="26"/>
                  </a:lnTo>
                  <a:lnTo>
                    <a:pt x="47" y="22"/>
                  </a:lnTo>
                  <a:lnTo>
                    <a:pt x="37" y="16"/>
                  </a:lnTo>
                  <a:lnTo>
                    <a:pt x="37" y="16"/>
                  </a:lnTo>
                  <a:lnTo>
                    <a:pt x="35" y="16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25" y="4"/>
                  </a:lnTo>
                  <a:lnTo>
                    <a:pt x="20" y="0"/>
                  </a:lnTo>
                  <a:lnTo>
                    <a:pt x="14" y="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42"/>
                  </a:lnTo>
                  <a:lnTo>
                    <a:pt x="2" y="46"/>
                  </a:lnTo>
                  <a:lnTo>
                    <a:pt x="14" y="70"/>
                  </a:lnTo>
                  <a:lnTo>
                    <a:pt x="16" y="72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18" y="76"/>
                  </a:lnTo>
                  <a:lnTo>
                    <a:pt x="18" y="76"/>
                  </a:lnTo>
                  <a:lnTo>
                    <a:pt x="18" y="78"/>
                  </a:lnTo>
                  <a:lnTo>
                    <a:pt x="16" y="84"/>
                  </a:lnTo>
                  <a:lnTo>
                    <a:pt x="16" y="84"/>
                  </a:lnTo>
                  <a:lnTo>
                    <a:pt x="14" y="84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4" y="88"/>
                  </a:lnTo>
                  <a:lnTo>
                    <a:pt x="8" y="96"/>
                  </a:lnTo>
                  <a:lnTo>
                    <a:pt x="14" y="98"/>
                  </a:lnTo>
                  <a:lnTo>
                    <a:pt x="33" y="98"/>
                  </a:lnTo>
                  <a:lnTo>
                    <a:pt x="35" y="96"/>
                  </a:lnTo>
                  <a:lnTo>
                    <a:pt x="35" y="96"/>
                  </a:lnTo>
                  <a:lnTo>
                    <a:pt x="37" y="94"/>
                  </a:lnTo>
                  <a:lnTo>
                    <a:pt x="39" y="94"/>
                  </a:lnTo>
                  <a:lnTo>
                    <a:pt x="39" y="94"/>
                  </a:lnTo>
                  <a:lnTo>
                    <a:pt x="41" y="94"/>
                  </a:lnTo>
                  <a:lnTo>
                    <a:pt x="43" y="96"/>
                  </a:lnTo>
                  <a:lnTo>
                    <a:pt x="43" y="96"/>
                  </a:lnTo>
                  <a:lnTo>
                    <a:pt x="43" y="96"/>
                  </a:lnTo>
                  <a:lnTo>
                    <a:pt x="47" y="100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53" y="98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7" y="88"/>
                  </a:lnTo>
                  <a:lnTo>
                    <a:pt x="61" y="86"/>
                  </a:lnTo>
                  <a:lnTo>
                    <a:pt x="57" y="82"/>
                  </a:lnTo>
                  <a:lnTo>
                    <a:pt x="57" y="80"/>
                  </a:lnTo>
                  <a:lnTo>
                    <a:pt x="57" y="80"/>
                  </a:lnTo>
                  <a:lnTo>
                    <a:pt x="55" y="78"/>
                  </a:lnTo>
                  <a:lnTo>
                    <a:pt x="57" y="74"/>
                  </a:lnTo>
                  <a:lnTo>
                    <a:pt x="55" y="58"/>
                  </a:lnTo>
                  <a:lnTo>
                    <a:pt x="55" y="54"/>
                  </a:lnTo>
                  <a:lnTo>
                    <a:pt x="51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42"/>
            <p:cNvSpPr>
              <a:spLocks/>
            </p:cNvSpPr>
            <p:nvPr/>
          </p:nvSpPr>
          <p:spPr bwMode="auto">
            <a:xfrm>
              <a:off x="3224" y="1653"/>
              <a:ext cx="20" cy="20"/>
            </a:xfrm>
            <a:custGeom>
              <a:avLst/>
              <a:gdLst>
                <a:gd name="T0" fmla="*/ 2 w 20"/>
                <a:gd name="T1" fmla="*/ 12 h 20"/>
                <a:gd name="T2" fmla="*/ 2 w 20"/>
                <a:gd name="T3" fmla="*/ 12 h 20"/>
                <a:gd name="T4" fmla="*/ 4 w 20"/>
                <a:gd name="T5" fmla="*/ 14 h 20"/>
                <a:gd name="T6" fmla="*/ 6 w 20"/>
                <a:gd name="T7" fmla="*/ 20 h 20"/>
                <a:gd name="T8" fmla="*/ 8 w 20"/>
                <a:gd name="T9" fmla="*/ 20 h 20"/>
                <a:gd name="T10" fmla="*/ 12 w 20"/>
                <a:gd name="T11" fmla="*/ 20 h 20"/>
                <a:gd name="T12" fmla="*/ 14 w 20"/>
                <a:gd name="T13" fmla="*/ 18 h 20"/>
                <a:gd name="T14" fmla="*/ 18 w 20"/>
                <a:gd name="T15" fmla="*/ 14 h 20"/>
                <a:gd name="T16" fmla="*/ 20 w 20"/>
                <a:gd name="T17" fmla="*/ 14 h 20"/>
                <a:gd name="T18" fmla="*/ 18 w 20"/>
                <a:gd name="T19" fmla="*/ 12 h 20"/>
                <a:gd name="T20" fmla="*/ 10 w 20"/>
                <a:gd name="T21" fmla="*/ 8 h 20"/>
                <a:gd name="T22" fmla="*/ 10 w 20"/>
                <a:gd name="T23" fmla="*/ 8 h 20"/>
                <a:gd name="T24" fmla="*/ 10 w 20"/>
                <a:gd name="T25" fmla="*/ 6 h 20"/>
                <a:gd name="T26" fmla="*/ 6 w 20"/>
                <a:gd name="T27" fmla="*/ 4 h 20"/>
                <a:gd name="T28" fmla="*/ 6 w 20"/>
                <a:gd name="T29" fmla="*/ 4 h 20"/>
                <a:gd name="T30" fmla="*/ 6 w 20"/>
                <a:gd name="T31" fmla="*/ 4 h 20"/>
                <a:gd name="T32" fmla="*/ 4 w 20"/>
                <a:gd name="T33" fmla="*/ 0 h 20"/>
                <a:gd name="T34" fmla="*/ 2 w 20"/>
                <a:gd name="T35" fmla="*/ 0 h 20"/>
                <a:gd name="T36" fmla="*/ 2 w 20"/>
                <a:gd name="T37" fmla="*/ 2 h 20"/>
                <a:gd name="T38" fmla="*/ 0 w 20"/>
                <a:gd name="T39" fmla="*/ 6 h 20"/>
                <a:gd name="T40" fmla="*/ 0 w 20"/>
                <a:gd name="T41" fmla="*/ 12 h 20"/>
                <a:gd name="T42" fmla="*/ 0 w 20"/>
                <a:gd name="T43" fmla="*/ 12 h 20"/>
                <a:gd name="T44" fmla="*/ 0 w 20"/>
                <a:gd name="T45" fmla="*/ 12 h 20"/>
                <a:gd name="T46" fmla="*/ 2 w 20"/>
                <a:gd name="T47" fmla="*/ 12 h 20"/>
                <a:gd name="T48" fmla="*/ 2 w 20"/>
                <a:gd name="T4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20">
                  <a:moveTo>
                    <a:pt x="2" y="12"/>
                  </a:moveTo>
                  <a:lnTo>
                    <a:pt x="2" y="12"/>
                  </a:lnTo>
                  <a:lnTo>
                    <a:pt x="4" y="14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18" y="12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43"/>
            <p:cNvSpPr>
              <a:spLocks/>
            </p:cNvSpPr>
            <p:nvPr/>
          </p:nvSpPr>
          <p:spPr bwMode="auto">
            <a:xfrm>
              <a:off x="3272" y="1399"/>
              <a:ext cx="38" cy="22"/>
            </a:xfrm>
            <a:custGeom>
              <a:avLst/>
              <a:gdLst>
                <a:gd name="T0" fmla="*/ 2 w 38"/>
                <a:gd name="T1" fmla="*/ 22 h 22"/>
                <a:gd name="T2" fmla="*/ 8 w 38"/>
                <a:gd name="T3" fmla="*/ 18 h 22"/>
                <a:gd name="T4" fmla="*/ 8 w 38"/>
                <a:gd name="T5" fmla="*/ 18 h 22"/>
                <a:gd name="T6" fmla="*/ 10 w 38"/>
                <a:gd name="T7" fmla="*/ 18 h 22"/>
                <a:gd name="T8" fmla="*/ 24 w 38"/>
                <a:gd name="T9" fmla="*/ 20 h 22"/>
                <a:gd name="T10" fmla="*/ 32 w 38"/>
                <a:gd name="T11" fmla="*/ 20 h 22"/>
                <a:gd name="T12" fmla="*/ 36 w 38"/>
                <a:gd name="T13" fmla="*/ 16 h 22"/>
                <a:gd name="T14" fmla="*/ 38 w 38"/>
                <a:gd name="T15" fmla="*/ 10 h 22"/>
                <a:gd name="T16" fmla="*/ 36 w 38"/>
                <a:gd name="T17" fmla="*/ 8 h 22"/>
                <a:gd name="T18" fmla="*/ 32 w 38"/>
                <a:gd name="T19" fmla="*/ 6 h 22"/>
                <a:gd name="T20" fmla="*/ 24 w 38"/>
                <a:gd name="T21" fmla="*/ 6 h 22"/>
                <a:gd name="T22" fmla="*/ 24 w 38"/>
                <a:gd name="T23" fmla="*/ 6 h 22"/>
                <a:gd name="T24" fmla="*/ 22 w 38"/>
                <a:gd name="T25" fmla="*/ 6 h 22"/>
                <a:gd name="T26" fmla="*/ 16 w 38"/>
                <a:gd name="T27" fmla="*/ 2 h 22"/>
                <a:gd name="T28" fmla="*/ 12 w 38"/>
                <a:gd name="T29" fmla="*/ 0 h 22"/>
                <a:gd name="T30" fmla="*/ 8 w 38"/>
                <a:gd name="T31" fmla="*/ 2 h 22"/>
                <a:gd name="T32" fmla="*/ 4 w 38"/>
                <a:gd name="T33" fmla="*/ 6 h 22"/>
                <a:gd name="T34" fmla="*/ 0 w 38"/>
                <a:gd name="T35" fmla="*/ 18 h 22"/>
                <a:gd name="T36" fmla="*/ 0 w 38"/>
                <a:gd name="T37" fmla="*/ 22 h 22"/>
                <a:gd name="T38" fmla="*/ 2 w 38"/>
                <a:gd name="T3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22">
                  <a:moveTo>
                    <a:pt x="2" y="22"/>
                  </a:moveTo>
                  <a:lnTo>
                    <a:pt x="8" y="18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24" y="20"/>
                  </a:lnTo>
                  <a:lnTo>
                    <a:pt x="32" y="20"/>
                  </a:lnTo>
                  <a:lnTo>
                    <a:pt x="36" y="16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2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44"/>
            <p:cNvSpPr>
              <a:spLocks/>
            </p:cNvSpPr>
            <p:nvPr/>
          </p:nvSpPr>
          <p:spPr bwMode="auto">
            <a:xfrm>
              <a:off x="3385" y="1216"/>
              <a:ext cx="471" cy="609"/>
            </a:xfrm>
            <a:custGeom>
              <a:avLst/>
              <a:gdLst>
                <a:gd name="T0" fmla="*/ 234 w 471"/>
                <a:gd name="T1" fmla="*/ 595 h 609"/>
                <a:gd name="T2" fmla="*/ 311 w 471"/>
                <a:gd name="T3" fmla="*/ 581 h 609"/>
                <a:gd name="T4" fmla="*/ 333 w 471"/>
                <a:gd name="T5" fmla="*/ 557 h 609"/>
                <a:gd name="T6" fmla="*/ 379 w 471"/>
                <a:gd name="T7" fmla="*/ 509 h 609"/>
                <a:gd name="T8" fmla="*/ 427 w 471"/>
                <a:gd name="T9" fmla="*/ 419 h 609"/>
                <a:gd name="T10" fmla="*/ 461 w 471"/>
                <a:gd name="T11" fmla="*/ 333 h 609"/>
                <a:gd name="T12" fmla="*/ 455 w 471"/>
                <a:gd name="T13" fmla="*/ 313 h 609"/>
                <a:gd name="T14" fmla="*/ 395 w 471"/>
                <a:gd name="T15" fmla="*/ 285 h 609"/>
                <a:gd name="T16" fmla="*/ 367 w 471"/>
                <a:gd name="T17" fmla="*/ 271 h 609"/>
                <a:gd name="T18" fmla="*/ 357 w 471"/>
                <a:gd name="T19" fmla="*/ 243 h 609"/>
                <a:gd name="T20" fmla="*/ 365 w 471"/>
                <a:gd name="T21" fmla="*/ 193 h 609"/>
                <a:gd name="T22" fmla="*/ 389 w 471"/>
                <a:gd name="T23" fmla="*/ 139 h 609"/>
                <a:gd name="T24" fmla="*/ 355 w 471"/>
                <a:gd name="T25" fmla="*/ 121 h 609"/>
                <a:gd name="T26" fmla="*/ 337 w 471"/>
                <a:gd name="T27" fmla="*/ 80 h 609"/>
                <a:gd name="T28" fmla="*/ 325 w 471"/>
                <a:gd name="T29" fmla="*/ 70 h 609"/>
                <a:gd name="T30" fmla="*/ 282 w 471"/>
                <a:gd name="T31" fmla="*/ 64 h 609"/>
                <a:gd name="T32" fmla="*/ 278 w 471"/>
                <a:gd name="T33" fmla="*/ 40 h 609"/>
                <a:gd name="T34" fmla="*/ 270 w 471"/>
                <a:gd name="T35" fmla="*/ 42 h 609"/>
                <a:gd name="T36" fmla="*/ 246 w 471"/>
                <a:gd name="T37" fmla="*/ 44 h 609"/>
                <a:gd name="T38" fmla="*/ 240 w 471"/>
                <a:gd name="T39" fmla="*/ 56 h 609"/>
                <a:gd name="T40" fmla="*/ 206 w 471"/>
                <a:gd name="T41" fmla="*/ 46 h 609"/>
                <a:gd name="T42" fmla="*/ 188 w 471"/>
                <a:gd name="T43" fmla="*/ 24 h 609"/>
                <a:gd name="T44" fmla="*/ 142 w 471"/>
                <a:gd name="T45" fmla="*/ 34 h 609"/>
                <a:gd name="T46" fmla="*/ 84 w 471"/>
                <a:gd name="T47" fmla="*/ 107 h 609"/>
                <a:gd name="T48" fmla="*/ 48 w 471"/>
                <a:gd name="T49" fmla="*/ 135 h 609"/>
                <a:gd name="T50" fmla="*/ 62 w 471"/>
                <a:gd name="T51" fmla="*/ 173 h 609"/>
                <a:gd name="T52" fmla="*/ 62 w 471"/>
                <a:gd name="T53" fmla="*/ 215 h 609"/>
                <a:gd name="T54" fmla="*/ 82 w 471"/>
                <a:gd name="T55" fmla="*/ 261 h 609"/>
                <a:gd name="T56" fmla="*/ 56 w 471"/>
                <a:gd name="T57" fmla="*/ 259 h 609"/>
                <a:gd name="T58" fmla="*/ 46 w 471"/>
                <a:gd name="T59" fmla="*/ 221 h 609"/>
                <a:gd name="T60" fmla="*/ 24 w 471"/>
                <a:gd name="T61" fmla="*/ 211 h 609"/>
                <a:gd name="T62" fmla="*/ 12 w 471"/>
                <a:gd name="T63" fmla="*/ 271 h 609"/>
                <a:gd name="T64" fmla="*/ 22 w 471"/>
                <a:gd name="T65" fmla="*/ 293 h 609"/>
                <a:gd name="T66" fmla="*/ 88 w 471"/>
                <a:gd name="T67" fmla="*/ 341 h 609"/>
                <a:gd name="T68" fmla="*/ 94 w 471"/>
                <a:gd name="T69" fmla="*/ 365 h 609"/>
                <a:gd name="T70" fmla="*/ 58 w 471"/>
                <a:gd name="T71" fmla="*/ 399 h 609"/>
                <a:gd name="T72" fmla="*/ 104 w 471"/>
                <a:gd name="T73" fmla="*/ 419 h 609"/>
                <a:gd name="T74" fmla="*/ 116 w 471"/>
                <a:gd name="T75" fmla="*/ 423 h 609"/>
                <a:gd name="T76" fmla="*/ 124 w 471"/>
                <a:gd name="T77" fmla="*/ 435 h 609"/>
                <a:gd name="T78" fmla="*/ 98 w 471"/>
                <a:gd name="T79" fmla="*/ 449 h 609"/>
                <a:gd name="T80" fmla="*/ 86 w 471"/>
                <a:gd name="T81" fmla="*/ 455 h 609"/>
                <a:gd name="T82" fmla="*/ 82 w 471"/>
                <a:gd name="T83" fmla="*/ 443 h 609"/>
                <a:gd name="T84" fmla="*/ 56 w 471"/>
                <a:gd name="T85" fmla="*/ 441 h 609"/>
                <a:gd name="T86" fmla="*/ 52 w 471"/>
                <a:gd name="T87" fmla="*/ 451 h 609"/>
                <a:gd name="T88" fmla="*/ 64 w 471"/>
                <a:gd name="T89" fmla="*/ 467 h 609"/>
                <a:gd name="T90" fmla="*/ 50 w 471"/>
                <a:gd name="T91" fmla="*/ 481 h 609"/>
                <a:gd name="T92" fmla="*/ 58 w 471"/>
                <a:gd name="T93" fmla="*/ 495 h 609"/>
                <a:gd name="T94" fmla="*/ 88 w 471"/>
                <a:gd name="T95" fmla="*/ 473 h 609"/>
                <a:gd name="T96" fmla="*/ 104 w 471"/>
                <a:gd name="T97" fmla="*/ 481 h 609"/>
                <a:gd name="T98" fmla="*/ 124 w 471"/>
                <a:gd name="T99" fmla="*/ 473 h 609"/>
                <a:gd name="T100" fmla="*/ 110 w 471"/>
                <a:gd name="T101" fmla="*/ 493 h 609"/>
                <a:gd name="T102" fmla="*/ 82 w 471"/>
                <a:gd name="T103" fmla="*/ 519 h 609"/>
                <a:gd name="T104" fmla="*/ 110 w 471"/>
                <a:gd name="T105" fmla="*/ 533 h 609"/>
                <a:gd name="T106" fmla="*/ 120 w 471"/>
                <a:gd name="T107" fmla="*/ 515 h 609"/>
                <a:gd name="T108" fmla="*/ 132 w 471"/>
                <a:gd name="T109" fmla="*/ 533 h 609"/>
                <a:gd name="T110" fmla="*/ 132 w 471"/>
                <a:gd name="T111" fmla="*/ 549 h 609"/>
                <a:gd name="T112" fmla="*/ 112 w 471"/>
                <a:gd name="T113" fmla="*/ 565 h 609"/>
                <a:gd name="T114" fmla="*/ 162 w 471"/>
                <a:gd name="T115" fmla="*/ 565 h 609"/>
                <a:gd name="T116" fmla="*/ 186 w 471"/>
                <a:gd name="T117" fmla="*/ 565 h 609"/>
                <a:gd name="T118" fmla="*/ 170 w 471"/>
                <a:gd name="T119" fmla="*/ 571 h 609"/>
                <a:gd name="T120" fmla="*/ 172 w 471"/>
                <a:gd name="T121" fmla="*/ 591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71" h="609">
                  <a:moveTo>
                    <a:pt x="186" y="601"/>
                  </a:moveTo>
                  <a:lnTo>
                    <a:pt x="216" y="589"/>
                  </a:lnTo>
                  <a:lnTo>
                    <a:pt x="216" y="589"/>
                  </a:lnTo>
                  <a:lnTo>
                    <a:pt x="218" y="587"/>
                  </a:lnTo>
                  <a:lnTo>
                    <a:pt x="218" y="587"/>
                  </a:lnTo>
                  <a:lnTo>
                    <a:pt x="218" y="589"/>
                  </a:lnTo>
                  <a:lnTo>
                    <a:pt x="234" y="595"/>
                  </a:lnTo>
                  <a:lnTo>
                    <a:pt x="234" y="595"/>
                  </a:lnTo>
                  <a:lnTo>
                    <a:pt x="234" y="595"/>
                  </a:lnTo>
                  <a:lnTo>
                    <a:pt x="248" y="607"/>
                  </a:lnTo>
                  <a:lnTo>
                    <a:pt x="264" y="609"/>
                  </a:lnTo>
                  <a:lnTo>
                    <a:pt x="280" y="605"/>
                  </a:lnTo>
                  <a:lnTo>
                    <a:pt x="297" y="597"/>
                  </a:lnTo>
                  <a:lnTo>
                    <a:pt x="297" y="597"/>
                  </a:lnTo>
                  <a:lnTo>
                    <a:pt x="297" y="597"/>
                  </a:lnTo>
                  <a:lnTo>
                    <a:pt x="307" y="593"/>
                  </a:lnTo>
                  <a:lnTo>
                    <a:pt x="311" y="581"/>
                  </a:lnTo>
                  <a:lnTo>
                    <a:pt x="311" y="581"/>
                  </a:lnTo>
                  <a:lnTo>
                    <a:pt x="311" y="581"/>
                  </a:lnTo>
                  <a:lnTo>
                    <a:pt x="317" y="573"/>
                  </a:lnTo>
                  <a:lnTo>
                    <a:pt x="317" y="573"/>
                  </a:lnTo>
                  <a:lnTo>
                    <a:pt x="317" y="573"/>
                  </a:lnTo>
                  <a:lnTo>
                    <a:pt x="327" y="569"/>
                  </a:lnTo>
                  <a:lnTo>
                    <a:pt x="331" y="565"/>
                  </a:lnTo>
                  <a:lnTo>
                    <a:pt x="333" y="557"/>
                  </a:lnTo>
                  <a:lnTo>
                    <a:pt x="333" y="557"/>
                  </a:lnTo>
                  <a:lnTo>
                    <a:pt x="333" y="557"/>
                  </a:lnTo>
                  <a:lnTo>
                    <a:pt x="339" y="551"/>
                  </a:lnTo>
                  <a:lnTo>
                    <a:pt x="339" y="551"/>
                  </a:lnTo>
                  <a:lnTo>
                    <a:pt x="341" y="549"/>
                  </a:lnTo>
                  <a:lnTo>
                    <a:pt x="349" y="551"/>
                  </a:lnTo>
                  <a:lnTo>
                    <a:pt x="349" y="551"/>
                  </a:lnTo>
                  <a:lnTo>
                    <a:pt x="351" y="551"/>
                  </a:lnTo>
                  <a:lnTo>
                    <a:pt x="351" y="553"/>
                  </a:lnTo>
                  <a:lnTo>
                    <a:pt x="357" y="549"/>
                  </a:lnTo>
                  <a:lnTo>
                    <a:pt x="379" y="509"/>
                  </a:lnTo>
                  <a:lnTo>
                    <a:pt x="379" y="509"/>
                  </a:lnTo>
                  <a:lnTo>
                    <a:pt x="379" y="507"/>
                  </a:lnTo>
                  <a:lnTo>
                    <a:pt x="385" y="503"/>
                  </a:lnTo>
                  <a:lnTo>
                    <a:pt x="387" y="499"/>
                  </a:lnTo>
                  <a:lnTo>
                    <a:pt x="391" y="495"/>
                  </a:lnTo>
                  <a:lnTo>
                    <a:pt x="391" y="495"/>
                  </a:lnTo>
                  <a:lnTo>
                    <a:pt x="391" y="495"/>
                  </a:lnTo>
                  <a:lnTo>
                    <a:pt x="409" y="459"/>
                  </a:lnTo>
                  <a:lnTo>
                    <a:pt x="427" y="419"/>
                  </a:lnTo>
                  <a:lnTo>
                    <a:pt x="449" y="371"/>
                  </a:lnTo>
                  <a:lnTo>
                    <a:pt x="451" y="361"/>
                  </a:lnTo>
                  <a:lnTo>
                    <a:pt x="449" y="351"/>
                  </a:lnTo>
                  <a:lnTo>
                    <a:pt x="449" y="351"/>
                  </a:lnTo>
                  <a:lnTo>
                    <a:pt x="449" y="349"/>
                  </a:lnTo>
                  <a:lnTo>
                    <a:pt x="455" y="341"/>
                  </a:lnTo>
                  <a:lnTo>
                    <a:pt x="455" y="341"/>
                  </a:lnTo>
                  <a:lnTo>
                    <a:pt x="455" y="341"/>
                  </a:lnTo>
                  <a:lnTo>
                    <a:pt x="461" y="333"/>
                  </a:lnTo>
                  <a:lnTo>
                    <a:pt x="461" y="333"/>
                  </a:lnTo>
                  <a:lnTo>
                    <a:pt x="463" y="331"/>
                  </a:lnTo>
                  <a:lnTo>
                    <a:pt x="469" y="329"/>
                  </a:lnTo>
                  <a:lnTo>
                    <a:pt x="471" y="323"/>
                  </a:lnTo>
                  <a:lnTo>
                    <a:pt x="469" y="317"/>
                  </a:lnTo>
                  <a:lnTo>
                    <a:pt x="463" y="313"/>
                  </a:lnTo>
                  <a:lnTo>
                    <a:pt x="455" y="313"/>
                  </a:lnTo>
                  <a:lnTo>
                    <a:pt x="455" y="313"/>
                  </a:lnTo>
                  <a:lnTo>
                    <a:pt x="455" y="313"/>
                  </a:lnTo>
                  <a:lnTo>
                    <a:pt x="447" y="309"/>
                  </a:lnTo>
                  <a:lnTo>
                    <a:pt x="435" y="307"/>
                  </a:lnTo>
                  <a:lnTo>
                    <a:pt x="435" y="307"/>
                  </a:lnTo>
                  <a:lnTo>
                    <a:pt x="433" y="307"/>
                  </a:lnTo>
                  <a:lnTo>
                    <a:pt x="413" y="295"/>
                  </a:lnTo>
                  <a:lnTo>
                    <a:pt x="403" y="291"/>
                  </a:lnTo>
                  <a:lnTo>
                    <a:pt x="403" y="291"/>
                  </a:lnTo>
                  <a:lnTo>
                    <a:pt x="403" y="291"/>
                  </a:lnTo>
                  <a:lnTo>
                    <a:pt x="395" y="285"/>
                  </a:lnTo>
                  <a:lnTo>
                    <a:pt x="385" y="285"/>
                  </a:lnTo>
                  <a:lnTo>
                    <a:pt x="377" y="287"/>
                  </a:lnTo>
                  <a:lnTo>
                    <a:pt x="377" y="287"/>
                  </a:lnTo>
                  <a:lnTo>
                    <a:pt x="375" y="287"/>
                  </a:lnTo>
                  <a:lnTo>
                    <a:pt x="367" y="281"/>
                  </a:lnTo>
                  <a:lnTo>
                    <a:pt x="367" y="281"/>
                  </a:lnTo>
                  <a:lnTo>
                    <a:pt x="365" y="279"/>
                  </a:lnTo>
                  <a:lnTo>
                    <a:pt x="367" y="271"/>
                  </a:lnTo>
                  <a:lnTo>
                    <a:pt x="367" y="271"/>
                  </a:lnTo>
                  <a:lnTo>
                    <a:pt x="367" y="269"/>
                  </a:lnTo>
                  <a:lnTo>
                    <a:pt x="371" y="263"/>
                  </a:lnTo>
                  <a:lnTo>
                    <a:pt x="371" y="253"/>
                  </a:lnTo>
                  <a:lnTo>
                    <a:pt x="371" y="247"/>
                  </a:lnTo>
                  <a:lnTo>
                    <a:pt x="365" y="249"/>
                  </a:lnTo>
                  <a:lnTo>
                    <a:pt x="365" y="249"/>
                  </a:lnTo>
                  <a:lnTo>
                    <a:pt x="363" y="249"/>
                  </a:lnTo>
                  <a:lnTo>
                    <a:pt x="357" y="243"/>
                  </a:lnTo>
                  <a:lnTo>
                    <a:pt x="357" y="243"/>
                  </a:lnTo>
                  <a:lnTo>
                    <a:pt x="359" y="241"/>
                  </a:lnTo>
                  <a:lnTo>
                    <a:pt x="367" y="229"/>
                  </a:lnTo>
                  <a:lnTo>
                    <a:pt x="367" y="221"/>
                  </a:lnTo>
                  <a:lnTo>
                    <a:pt x="363" y="213"/>
                  </a:lnTo>
                  <a:lnTo>
                    <a:pt x="363" y="213"/>
                  </a:lnTo>
                  <a:lnTo>
                    <a:pt x="363" y="213"/>
                  </a:lnTo>
                  <a:lnTo>
                    <a:pt x="365" y="207"/>
                  </a:lnTo>
                  <a:lnTo>
                    <a:pt x="365" y="199"/>
                  </a:lnTo>
                  <a:lnTo>
                    <a:pt x="365" y="193"/>
                  </a:lnTo>
                  <a:lnTo>
                    <a:pt x="365" y="193"/>
                  </a:lnTo>
                  <a:lnTo>
                    <a:pt x="365" y="189"/>
                  </a:lnTo>
                  <a:lnTo>
                    <a:pt x="385" y="177"/>
                  </a:lnTo>
                  <a:lnTo>
                    <a:pt x="385" y="177"/>
                  </a:lnTo>
                  <a:lnTo>
                    <a:pt x="385" y="177"/>
                  </a:lnTo>
                  <a:lnTo>
                    <a:pt x="391" y="173"/>
                  </a:lnTo>
                  <a:lnTo>
                    <a:pt x="395" y="169"/>
                  </a:lnTo>
                  <a:lnTo>
                    <a:pt x="397" y="151"/>
                  </a:lnTo>
                  <a:lnTo>
                    <a:pt x="389" y="139"/>
                  </a:lnTo>
                  <a:lnTo>
                    <a:pt x="383" y="139"/>
                  </a:lnTo>
                  <a:lnTo>
                    <a:pt x="383" y="139"/>
                  </a:lnTo>
                  <a:lnTo>
                    <a:pt x="383" y="137"/>
                  </a:lnTo>
                  <a:lnTo>
                    <a:pt x="375" y="135"/>
                  </a:lnTo>
                  <a:lnTo>
                    <a:pt x="375" y="135"/>
                  </a:lnTo>
                  <a:lnTo>
                    <a:pt x="375" y="133"/>
                  </a:lnTo>
                  <a:lnTo>
                    <a:pt x="369" y="121"/>
                  </a:lnTo>
                  <a:lnTo>
                    <a:pt x="363" y="121"/>
                  </a:lnTo>
                  <a:lnTo>
                    <a:pt x="355" y="121"/>
                  </a:lnTo>
                  <a:lnTo>
                    <a:pt x="355" y="121"/>
                  </a:lnTo>
                  <a:lnTo>
                    <a:pt x="353" y="121"/>
                  </a:lnTo>
                  <a:lnTo>
                    <a:pt x="345" y="115"/>
                  </a:lnTo>
                  <a:lnTo>
                    <a:pt x="345" y="115"/>
                  </a:lnTo>
                  <a:lnTo>
                    <a:pt x="343" y="113"/>
                  </a:lnTo>
                  <a:lnTo>
                    <a:pt x="339" y="101"/>
                  </a:lnTo>
                  <a:lnTo>
                    <a:pt x="339" y="101"/>
                  </a:lnTo>
                  <a:lnTo>
                    <a:pt x="339" y="101"/>
                  </a:lnTo>
                  <a:lnTo>
                    <a:pt x="337" y="80"/>
                  </a:lnTo>
                  <a:lnTo>
                    <a:pt x="333" y="70"/>
                  </a:lnTo>
                  <a:lnTo>
                    <a:pt x="333" y="68"/>
                  </a:lnTo>
                  <a:lnTo>
                    <a:pt x="331" y="68"/>
                  </a:lnTo>
                  <a:lnTo>
                    <a:pt x="329" y="70"/>
                  </a:lnTo>
                  <a:lnTo>
                    <a:pt x="329" y="70"/>
                  </a:lnTo>
                  <a:lnTo>
                    <a:pt x="329" y="70"/>
                  </a:lnTo>
                  <a:lnTo>
                    <a:pt x="327" y="70"/>
                  </a:lnTo>
                  <a:lnTo>
                    <a:pt x="327" y="70"/>
                  </a:lnTo>
                  <a:lnTo>
                    <a:pt x="325" y="70"/>
                  </a:lnTo>
                  <a:lnTo>
                    <a:pt x="319" y="66"/>
                  </a:lnTo>
                  <a:lnTo>
                    <a:pt x="305" y="72"/>
                  </a:lnTo>
                  <a:lnTo>
                    <a:pt x="305" y="72"/>
                  </a:lnTo>
                  <a:lnTo>
                    <a:pt x="303" y="72"/>
                  </a:lnTo>
                  <a:lnTo>
                    <a:pt x="288" y="68"/>
                  </a:lnTo>
                  <a:lnTo>
                    <a:pt x="288" y="68"/>
                  </a:lnTo>
                  <a:lnTo>
                    <a:pt x="288" y="68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76" y="60"/>
                  </a:lnTo>
                  <a:lnTo>
                    <a:pt x="276" y="60"/>
                  </a:lnTo>
                  <a:lnTo>
                    <a:pt x="276" y="58"/>
                  </a:lnTo>
                  <a:lnTo>
                    <a:pt x="276" y="48"/>
                  </a:lnTo>
                  <a:lnTo>
                    <a:pt x="276" y="48"/>
                  </a:lnTo>
                  <a:lnTo>
                    <a:pt x="276" y="48"/>
                  </a:lnTo>
                  <a:lnTo>
                    <a:pt x="278" y="40"/>
                  </a:lnTo>
                  <a:lnTo>
                    <a:pt x="278" y="40"/>
                  </a:lnTo>
                  <a:lnTo>
                    <a:pt x="278" y="40"/>
                  </a:lnTo>
                  <a:lnTo>
                    <a:pt x="282" y="34"/>
                  </a:lnTo>
                  <a:lnTo>
                    <a:pt x="280" y="34"/>
                  </a:lnTo>
                  <a:lnTo>
                    <a:pt x="278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0" y="42"/>
                  </a:lnTo>
                  <a:lnTo>
                    <a:pt x="270" y="42"/>
                  </a:lnTo>
                  <a:lnTo>
                    <a:pt x="270" y="42"/>
                  </a:lnTo>
                  <a:lnTo>
                    <a:pt x="264" y="48"/>
                  </a:lnTo>
                  <a:lnTo>
                    <a:pt x="264" y="48"/>
                  </a:lnTo>
                  <a:lnTo>
                    <a:pt x="264" y="48"/>
                  </a:lnTo>
                  <a:lnTo>
                    <a:pt x="254" y="50"/>
                  </a:lnTo>
                  <a:lnTo>
                    <a:pt x="254" y="50"/>
                  </a:lnTo>
                  <a:lnTo>
                    <a:pt x="254" y="50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44" y="38"/>
                  </a:lnTo>
                  <a:lnTo>
                    <a:pt x="244" y="38"/>
                  </a:lnTo>
                  <a:lnTo>
                    <a:pt x="244" y="38"/>
                  </a:lnTo>
                  <a:lnTo>
                    <a:pt x="244" y="34"/>
                  </a:lnTo>
                  <a:lnTo>
                    <a:pt x="242" y="36"/>
                  </a:lnTo>
                  <a:lnTo>
                    <a:pt x="242" y="40"/>
                  </a:lnTo>
                  <a:lnTo>
                    <a:pt x="242" y="54"/>
                  </a:lnTo>
                  <a:lnTo>
                    <a:pt x="242" y="54"/>
                  </a:lnTo>
                  <a:lnTo>
                    <a:pt x="240" y="56"/>
                  </a:lnTo>
                  <a:lnTo>
                    <a:pt x="236" y="64"/>
                  </a:lnTo>
                  <a:lnTo>
                    <a:pt x="236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20" y="58"/>
                  </a:lnTo>
                  <a:lnTo>
                    <a:pt x="220" y="58"/>
                  </a:lnTo>
                  <a:lnTo>
                    <a:pt x="220" y="58"/>
                  </a:lnTo>
                  <a:lnTo>
                    <a:pt x="206" y="46"/>
                  </a:lnTo>
                  <a:lnTo>
                    <a:pt x="204" y="42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198" y="42"/>
                  </a:lnTo>
                  <a:lnTo>
                    <a:pt x="194" y="36"/>
                  </a:lnTo>
                  <a:lnTo>
                    <a:pt x="194" y="36"/>
                  </a:lnTo>
                  <a:lnTo>
                    <a:pt x="194" y="36"/>
                  </a:lnTo>
                  <a:lnTo>
                    <a:pt x="190" y="28"/>
                  </a:lnTo>
                  <a:lnTo>
                    <a:pt x="188" y="24"/>
                  </a:lnTo>
                  <a:lnTo>
                    <a:pt x="184" y="22"/>
                  </a:lnTo>
                  <a:lnTo>
                    <a:pt x="184" y="22"/>
                  </a:lnTo>
                  <a:lnTo>
                    <a:pt x="184" y="20"/>
                  </a:lnTo>
                  <a:lnTo>
                    <a:pt x="180" y="14"/>
                  </a:lnTo>
                  <a:lnTo>
                    <a:pt x="164" y="4"/>
                  </a:lnTo>
                  <a:lnTo>
                    <a:pt x="158" y="0"/>
                  </a:lnTo>
                  <a:lnTo>
                    <a:pt x="154" y="4"/>
                  </a:lnTo>
                  <a:lnTo>
                    <a:pt x="142" y="34"/>
                  </a:lnTo>
                  <a:lnTo>
                    <a:pt x="142" y="34"/>
                  </a:lnTo>
                  <a:lnTo>
                    <a:pt x="142" y="36"/>
                  </a:lnTo>
                  <a:lnTo>
                    <a:pt x="136" y="42"/>
                  </a:lnTo>
                  <a:lnTo>
                    <a:pt x="136" y="42"/>
                  </a:lnTo>
                  <a:lnTo>
                    <a:pt x="136" y="42"/>
                  </a:lnTo>
                  <a:lnTo>
                    <a:pt x="122" y="54"/>
                  </a:lnTo>
                  <a:lnTo>
                    <a:pt x="116" y="60"/>
                  </a:lnTo>
                  <a:lnTo>
                    <a:pt x="84" y="107"/>
                  </a:lnTo>
                  <a:lnTo>
                    <a:pt x="84" y="107"/>
                  </a:lnTo>
                  <a:lnTo>
                    <a:pt x="84" y="107"/>
                  </a:lnTo>
                  <a:lnTo>
                    <a:pt x="70" y="119"/>
                  </a:lnTo>
                  <a:lnTo>
                    <a:pt x="70" y="119"/>
                  </a:lnTo>
                  <a:lnTo>
                    <a:pt x="68" y="119"/>
                  </a:lnTo>
                  <a:lnTo>
                    <a:pt x="60" y="123"/>
                  </a:lnTo>
                  <a:lnTo>
                    <a:pt x="60" y="123"/>
                  </a:lnTo>
                  <a:lnTo>
                    <a:pt x="58" y="123"/>
                  </a:lnTo>
                  <a:lnTo>
                    <a:pt x="52" y="123"/>
                  </a:lnTo>
                  <a:lnTo>
                    <a:pt x="50" y="125"/>
                  </a:lnTo>
                  <a:lnTo>
                    <a:pt x="48" y="135"/>
                  </a:lnTo>
                  <a:lnTo>
                    <a:pt x="50" y="171"/>
                  </a:lnTo>
                  <a:lnTo>
                    <a:pt x="52" y="169"/>
                  </a:lnTo>
                  <a:lnTo>
                    <a:pt x="52" y="169"/>
                  </a:lnTo>
                  <a:lnTo>
                    <a:pt x="54" y="169"/>
                  </a:lnTo>
                  <a:lnTo>
                    <a:pt x="56" y="169"/>
                  </a:lnTo>
                  <a:lnTo>
                    <a:pt x="56" y="169"/>
                  </a:lnTo>
                  <a:lnTo>
                    <a:pt x="58" y="169"/>
                  </a:lnTo>
                  <a:lnTo>
                    <a:pt x="62" y="173"/>
                  </a:lnTo>
                  <a:lnTo>
                    <a:pt x="62" y="173"/>
                  </a:lnTo>
                  <a:lnTo>
                    <a:pt x="62" y="175"/>
                  </a:lnTo>
                  <a:lnTo>
                    <a:pt x="58" y="183"/>
                  </a:lnTo>
                  <a:lnTo>
                    <a:pt x="56" y="191"/>
                  </a:lnTo>
                  <a:lnTo>
                    <a:pt x="58" y="199"/>
                  </a:lnTo>
                  <a:lnTo>
                    <a:pt x="60" y="207"/>
                  </a:lnTo>
                  <a:lnTo>
                    <a:pt x="60" y="207"/>
                  </a:lnTo>
                  <a:lnTo>
                    <a:pt x="60" y="207"/>
                  </a:lnTo>
                  <a:lnTo>
                    <a:pt x="62" y="215"/>
                  </a:lnTo>
                  <a:lnTo>
                    <a:pt x="62" y="215"/>
                  </a:lnTo>
                  <a:lnTo>
                    <a:pt x="62" y="215"/>
                  </a:lnTo>
                  <a:lnTo>
                    <a:pt x="60" y="225"/>
                  </a:lnTo>
                  <a:lnTo>
                    <a:pt x="60" y="225"/>
                  </a:lnTo>
                  <a:lnTo>
                    <a:pt x="60" y="225"/>
                  </a:lnTo>
                  <a:lnTo>
                    <a:pt x="54" y="239"/>
                  </a:lnTo>
                  <a:lnTo>
                    <a:pt x="74" y="253"/>
                  </a:lnTo>
                  <a:lnTo>
                    <a:pt x="74" y="253"/>
                  </a:lnTo>
                  <a:lnTo>
                    <a:pt x="74" y="255"/>
                  </a:lnTo>
                  <a:lnTo>
                    <a:pt x="82" y="261"/>
                  </a:lnTo>
                  <a:lnTo>
                    <a:pt x="82" y="261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80" y="265"/>
                  </a:lnTo>
                  <a:lnTo>
                    <a:pt x="72" y="265"/>
                  </a:lnTo>
                  <a:lnTo>
                    <a:pt x="72" y="265"/>
                  </a:lnTo>
                  <a:lnTo>
                    <a:pt x="70" y="265"/>
                  </a:lnTo>
                  <a:lnTo>
                    <a:pt x="56" y="259"/>
                  </a:lnTo>
                  <a:lnTo>
                    <a:pt x="56" y="259"/>
                  </a:lnTo>
                  <a:lnTo>
                    <a:pt x="56" y="259"/>
                  </a:lnTo>
                  <a:lnTo>
                    <a:pt x="44" y="249"/>
                  </a:lnTo>
                  <a:lnTo>
                    <a:pt x="44" y="249"/>
                  </a:lnTo>
                  <a:lnTo>
                    <a:pt x="44" y="247"/>
                  </a:lnTo>
                  <a:lnTo>
                    <a:pt x="44" y="237"/>
                  </a:lnTo>
                  <a:lnTo>
                    <a:pt x="44" y="237"/>
                  </a:lnTo>
                  <a:lnTo>
                    <a:pt x="44" y="235"/>
                  </a:lnTo>
                  <a:lnTo>
                    <a:pt x="46" y="229"/>
                  </a:lnTo>
                  <a:lnTo>
                    <a:pt x="46" y="221"/>
                  </a:lnTo>
                  <a:lnTo>
                    <a:pt x="46" y="213"/>
                  </a:lnTo>
                  <a:lnTo>
                    <a:pt x="44" y="209"/>
                  </a:lnTo>
                  <a:lnTo>
                    <a:pt x="40" y="207"/>
                  </a:lnTo>
                  <a:lnTo>
                    <a:pt x="36" y="207"/>
                  </a:lnTo>
                  <a:lnTo>
                    <a:pt x="32" y="209"/>
                  </a:lnTo>
                  <a:lnTo>
                    <a:pt x="32" y="209"/>
                  </a:lnTo>
                  <a:lnTo>
                    <a:pt x="32" y="211"/>
                  </a:lnTo>
                  <a:lnTo>
                    <a:pt x="24" y="211"/>
                  </a:lnTo>
                  <a:lnTo>
                    <a:pt x="24" y="211"/>
                  </a:lnTo>
                  <a:lnTo>
                    <a:pt x="24" y="211"/>
                  </a:lnTo>
                  <a:lnTo>
                    <a:pt x="4" y="205"/>
                  </a:lnTo>
                  <a:lnTo>
                    <a:pt x="2" y="205"/>
                  </a:lnTo>
                  <a:lnTo>
                    <a:pt x="0" y="209"/>
                  </a:lnTo>
                  <a:lnTo>
                    <a:pt x="6" y="247"/>
                  </a:lnTo>
                  <a:lnTo>
                    <a:pt x="10" y="261"/>
                  </a:lnTo>
                  <a:lnTo>
                    <a:pt x="10" y="261"/>
                  </a:lnTo>
                  <a:lnTo>
                    <a:pt x="10" y="261"/>
                  </a:lnTo>
                  <a:lnTo>
                    <a:pt x="12" y="271"/>
                  </a:lnTo>
                  <a:lnTo>
                    <a:pt x="12" y="271"/>
                  </a:lnTo>
                  <a:lnTo>
                    <a:pt x="12" y="271"/>
                  </a:lnTo>
                  <a:lnTo>
                    <a:pt x="12" y="277"/>
                  </a:lnTo>
                  <a:lnTo>
                    <a:pt x="14" y="279"/>
                  </a:lnTo>
                  <a:lnTo>
                    <a:pt x="14" y="279"/>
                  </a:lnTo>
                  <a:lnTo>
                    <a:pt x="16" y="281"/>
                  </a:lnTo>
                  <a:lnTo>
                    <a:pt x="22" y="291"/>
                  </a:lnTo>
                  <a:lnTo>
                    <a:pt x="22" y="291"/>
                  </a:lnTo>
                  <a:lnTo>
                    <a:pt x="22" y="293"/>
                  </a:lnTo>
                  <a:lnTo>
                    <a:pt x="26" y="301"/>
                  </a:lnTo>
                  <a:lnTo>
                    <a:pt x="60" y="301"/>
                  </a:lnTo>
                  <a:lnTo>
                    <a:pt x="60" y="301"/>
                  </a:lnTo>
                  <a:lnTo>
                    <a:pt x="62" y="301"/>
                  </a:lnTo>
                  <a:lnTo>
                    <a:pt x="84" y="321"/>
                  </a:lnTo>
                  <a:lnTo>
                    <a:pt x="84" y="321"/>
                  </a:lnTo>
                  <a:lnTo>
                    <a:pt x="84" y="323"/>
                  </a:lnTo>
                  <a:lnTo>
                    <a:pt x="84" y="333"/>
                  </a:lnTo>
                  <a:lnTo>
                    <a:pt x="88" y="341"/>
                  </a:lnTo>
                  <a:lnTo>
                    <a:pt x="92" y="345"/>
                  </a:lnTo>
                  <a:lnTo>
                    <a:pt x="92" y="345"/>
                  </a:lnTo>
                  <a:lnTo>
                    <a:pt x="94" y="345"/>
                  </a:lnTo>
                  <a:lnTo>
                    <a:pt x="96" y="351"/>
                  </a:lnTo>
                  <a:lnTo>
                    <a:pt x="96" y="351"/>
                  </a:lnTo>
                  <a:lnTo>
                    <a:pt x="98" y="353"/>
                  </a:lnTo>
                  <a:lnTo>
                    <a:pt x="94" y="365"/>
                  </a:lnTo>
                  <a:lnTo>
                    <a:pt x="94" y="365"/>
                  </a:lnTo>
                  <a:lnTo>
                    <a:pt x="94" y="365"/>
                  </a:lnTo>
                  <a:lnTo>
                    <a:pt x="88" y="375"/>
                  </a:lnTo>
                  <a:lnTo>
                    <a:pt x="88" y="375"/>
                  </a:lnTo>
                  <a:lnTo>
                    <a:pt x="88" y="377"/>
                  </a:lnTo>
                  <a:lnTo>
                    <a:pt x="80" y="381"/>
                  </a:lnTo>
                  <a:lnTo>
                    <a:pt x="80" y="381"/>
                  </a:lnTo>
                  <a:lnTo>
                    <a:pt x="80" y="381"/>
                  </a:lnTo>
                  <a:lnTo>
                    <a:pt x="68" y="385"/>
                  </a:lnTo>
                  <a:lnTo>
                    <a:pt x="64" y="389"/>
                  </a:lnTo>
                  <a:lnTo>
                    <a:pt x="58" y="399"/>
                  </a:lnTo>
                  <a:lnTo>
                    <a:pt x="58" y="403"/>
                  </a:lnTo>
                  <a:lnTo>
                    <a:pt x="74" y="413"/>
                  </a:lnTo>
                  <a:lnTo>
                    <a:pt x="84" y="417"/>
                  </a:lnTo>
                  <a:lnTo>
                    <a:pt x="90" y="419"/>
                  </a:lnTo>
                  <a:lnTo>
                    <a:pt x="94" y="419"/>
                  </a:lnTo>
                  <a:lnTo>
                    <a:pt x="98" y="417"/>
                  </a:lnTo>
                  <a:lnTo>
                    <a:pt x="98" y="417"/>
                  </a:lnTo>
                  <a:lnTo>
                    <a:pt x="100" y="417"/>
                  </a:lnTo>
                  <a:lnTo>
                    <a:pt x="104" y="419"/>
                  </a:lnTo>
                  <a:lnTo>
                    <a:pt x="104" y="419"/>
                  </a:lnTo>
                  <a:lnTo>
                    <a:pt x="106" y="419"/>
                  </a:lnTo>
                  <a:lnTo>
                    <a:pt x="108" y="421"/>
                  </a:lnTo>
                  <a:lnTo>
                    <a:pt x="112" y="421"/>
                  </a:lnTo>
                  <a:lnTo>
                    <a:pt x="112" y="421"/>
                  </a:lnTo>
                  <a:lnTo>
                    <a:pt x="112" y="421"/>
                  </a:lnTo>
                  <a:lnTo>
                    <a:pt x="116" y="423"/>
                  </a:lnTo>
                  <a:lnTo>
                    <a:pt x="116" y="423"/>
                  </a:lnTo>
                  <a:lnTo>
                    <a:pt x="116" y="423"/>
                  </a:lnTo>
                  <a:lnTo>
                    <a:pt x="120" y="425"/>
                  </a:lnTo>
                  <a:lnTo>
                    <a:pt x="120" y="425"/>
                  </a:lnTo>
                  <a:lnTo>
                    <a:pt x="120" y="425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4" y="433"/>
                  </a:lnTo>
                  <a:lnTo>
                    <a:pt x="124" y="433"/>
                  </a:lnTo>
                  <a:lnTo>
                    <a:pt x="124" y="435"/>
                  </a:lnTo>
                  <a:lnTo>
                    <a:pt x="124" y="435"/>
                  </a:lnTo>
                  <a:lnTo>
                    <a:pt x="122" y="435"/>
                  </a:lnTo>
                  <a:lnTo>
                    <a:pt x="114" y="437"/>
                  </a:lnTo>
                  <a:lnTo>
                    <a:pt x="114" y="437"/>
                  </a:lnTo>
                  <a:lnTo>
                    <a:pt x="114" y="437"/>
                  </a:lnTo>
                  <a:lnTo>
                    <a:pt x="108" y="433"/>
                  </a:lnTo>
                  <a:lnTo>
                    <a:pt x="104" y="433"/>
                  </a:lnTo>
                  <a:lnTo>
                    <a:pt x="100" y="441"/>
                  </a:lnTo>
                  <a:lnTo>
                    <a:pt x="98" y="449"/>
                  </a:lnTo>
                  <a:lnTo>
                    <a:pt x="98" y="449"/>
                  </a:lnTo>
                  <a:lnTo>
                    <a:pt x="98" y="451"/>
                  </a:lnTo>
                  <a:lnTo>
                    <a:pt x="96" y="455"/>
                  </a:lnTo>
                  <a:lnTo>
                    <a:pt x="96" y="455"/>
                  </a:lnTo>
                  <a:lnTo>
                    <a:pt x="94" y="457"/>
                  </a:lnTo>
                  <a:lnTo>
                    <a:pt x="90" y="457"/>
                  </a:lnTo>
                  <a:lnTo>
                    <a:pt x="90" y="457"/>
                  </a:lnTo>
                  <a:lnTo>
                    <a:pt x="88" y="457"/>
                  </a:lnTo>
                  <a:lnTo>
                    <a:pt x="86" y="455"/>
                  </a:lnTo>
                  <a:lnTo>
                    <a:pt x="86" y="455"/>
                  </a:lnTo>
                  <a:lnTo>
                    <a:pt x="84" y="455"/>
                  </a:lnTo>
                  <a:lnTo>
                    <a:pt x="82" y="451"/>
                  </a:lnTo>
                  <a:lnTo>
                    <a:pt x="82" y="451"/>
                  </a:lnTo>
                  <a:lnTo>
                    <a:pt x="82" y="449"/>
                  </a:lnTo>
                  <a:lnTo>
                    <a:pt x="82" y="445"/>
                  </a:lnTo>
                  <a:lnTo>
                    <a:pt x="82" y="445"/>
                  </a:lnTo>
                  <a:lnTo>
                    <a:pt x="82" y="445"/>
                  </a:lnTo>
                  <a:lnTo>
                    <a:pt x="82" y="443"/>
                  </a:lnTo>
                  <a:lnTo>
                    <a:pt x="80" y="445"/>
                  </a:lnTo>
                  <a:lnTo>
                    <a:pt x="80" y="445"/>
                  </a:lnTo>
                  <a:lnTo>
                    <a:pt x="78" y="445"/>
                  </a:lnTo>
                  <a:lnTo>
                    <a:pt x="74" y="443"/>
                  </a:lnTo>
                  <a:lnTo>
                    <a:pt x="74" y="443"/>
                  </a:lnTo>
                  <a:lnTo>
                    <a:pt x="72" y="443"/>
                  </a:lnTo>
                  <a:lnTo>
                    <a:pt x="68" y="441"/>
                  </a:lnTo>
                  <a:lnTo>
                    <a:pt x="64" y="439"/>
                  </a:lnTo>
                  <a:lnTo>
                    <a:pt x="56" y="441"/>
                  </a:lnTo>
                  <a:lnTo>
                    <a:pt x="56" y="441"/>
                  </a:lnTo>
                  <a:lnTo>
                    <a:pt x="56" y="441"/>
                  </a:lnTo>
                  <a:lnTo>
                    <a:pt x="52" y="441"/>
                  </a:lnTo>
                  <a:lnTo>
                    <a:pt x="52" y="441"/>
                  </a:lnTo>
                  <a:lnTo>
                    <a:pt x="52" y="441"/>
                  </a:lnTo>
                  <a:lnTo>
                    <a:pt x="50" y="439"/>
                  </a:lnTo>
                  <a:lnTo>
                    <a:pt x="48" y="441"/>
                  </a:lnTo>
                  <a:lnTo>
                    <a:pt x="50" y="445"/>
                  </a:lnTo>
                  <a:lnTo>
                    <a:pt x="52" y="451"/>
                  </a:lnTo>
                  <a:lnTo>
                    <a:pt x="54" y="455"/>
                  </a:lnTo>
                  <a:lnTo>
                    <a:pt x="56" y="457"/>
                  </a:lnTo>
                  <a:lnTo>
                    <a:pt x="66" y="455"/>
                  </a:lnTo>
                  <a:lnTo>
                    <a:pt x="66" y="455"/>
                  </a:lnTo>
                  <a:lnTo>
                    <a:pt x="68" y="455"/>
                  </a:lnTo>
                  <a:lnTo>
                    <a:pt x="68" y="457"/>
                  </a:lnTo>
                  <a:lnTo>
                    <a:pt x="68" y="457"/>
                  </a:lnTo>
                  <a:lnTo>
                    <a:pt x="68" y="461"/>
                  </a:lnTo>
                  <a:lnTo>
                    <a:pt x="64" y="467"/>
                  </a:lnTo>
                  <a:lnTo>
                    <a:pt x="64" y="467"/>
                  </a:lnTo>
                  <a:lnTo>
                    <a:pt x="64" y="467"/>
                  </a:lnTo>
                  <a:lnTo>
                    <a:pt x="60" y="469"/>
                  </a:lnTo>
                  <a:lnTo>
                    <a:pt x="60" y="469"/>
                  </a:lnTo>
                  <a:lnTo>
                    <a:pt x="60" y="469"/>
                  </a:lnTo>
                  <a:lnTo>
                    <a:pt x="54" y="471"/>
                  </a:lnTo>
                  <a:lnTo>
                    <a:pt x="50" y="473"/>
                  </a:lnTo>
                  <a:lnTo>
                    <a:pt x="50" y="477"/>
                  </a:lnTo>
                  <a:lnTo>
                    <a:pt x="50" y="481"/>
                  </a:lnTo>
                  <a:lnTo>
                    <a:pt x="52" y="481"/>
                  </a:lnTo>
                  <a:lnTo>
                    <a:pt x="62" y="479"/>
                  </a:lnTo>
                  <a:lnTo>
                    <a:pt x="62" y="479"/>
                  </a:lnTo>
                  <a:lnTo>
                    <a:pt x="64" y="479"/>
                  </a:lnTo>
                  <a:lnTo>
                    <a:pt x="64" y="479"/>
                  </a:lnTo>
                  <a:lnTo>
                    <a:pt x="64" y="481"/>
                  </a:lnTo>
                  <a:lnTo>
                    <a:pt x="60" y="489"/>
                  </a:lnTo>
                  <a:lnTo>
                    <a:pt x="58" y="493"/>
                  </a:lnTo>
                  <a:lnTo>
                    <a:pt x="58" y="495"/>
                  </a:lnTo>
                  <a:lnTo>
                    <a:pt x="58" y="497"/>
                  </a:lnTo>
                  <a:lnTo>
                    <a:pt x="60" y="497"/>
                  </a:lnTo>
                  <a:lnTo>
                    <a:pt x="64" y="495"/>
                  </a:lnTo>
                  <a:lnTo>
                    <a:pt x="68" y="493"/>
                  </a:lnTo>
                  <a:lnTo>
                    <a:pt x="80" y="479"/>
                  </a:lnTo>
                  <a:lnTo>
                    <a:pt x="80" y="479"/>
                  </a:lnTo>
                  <a:lnTo>
                    <a:pt x="80" y="479"/>
                  </a:lnTo>
                  <a:lnTo>
                    <a:pt x="88" y="473"/>
                  </a:lnTo>
                  <a:lnTo>
                    <a:pt x="88" y="473"/>
                  </a:lnTo>
                  <a:lnTo>
                    <a:pt x="88" y="473"/>
                  </a:lnTo>
                  <a:lnTo>
                    <a:pt x="96" y="469"/>
                  </a:lnTo>
                  <a:lnTo>
                    <a:pt x="96" y="469"/>
                  </a:lnTo>
                  <a:lnTo>
                    <a:pt x="98" y="469"/>
                  </a:lnTo>
                  <a:lnTo>
                    <a:pt x="98" y="469"/>
                  </a:lnTo>
                  <a:lnTo>
                    <a:pt x="100" y="471"/>
                  </a:lnTo>
                  <a:lnTo>
                    <a:pt x="100" y="477"/>
                  </a:lnTo>
                  <a:lnTo>
                    <a:pt x="100" y="479"/>
                  </a:lnTo>
                  <a:lnTo>
                    <a:pt x="104" y="481"/>
                  </a:lnTo>
                  <a:lnTo>
                    <a:pt x="106" y="481"/>
                  </a:lnTo>
                  <a:lnTo>
                    <a:pt x="114" y="475"/>
                  </a:lnTo>
                  <a:lnTo>
                    <a:pt x="114" y="475"/>
                  </a:lnTo>
                  <a:lnTo>
                    <a:pt x="114" y="475"/>
                  </a:lnTo>
                  <a:lnTo>
                    <a:pt x="118" y="473"/>
                  </a:lnTo>
                  <a:lnTo>
                    <a:pt x="118" y="473"/>
                  </a:lnTo>
                  <a:lnTo>
                    <a:pt x="122" y="473"/>
                  </a:lnTo>
                  <a:lnTo>
                    <a:pt x="124" y="473"/>
                  </a:lnTo>
                  <a:lnTo>
                    <a:pt x="124" y="473"/>
                  </a:lnTo>
                  <a:lnTo>
                    <a:pt x="124" y="475"/>
                  </a:lnTo>
                  <a:lnTo>
                    <a:pt x="124" y="485"/>
                  </a:lnTo>
                  <a:lnTo>
                    <a:pt x="124" y="485"/>
                  </a:lnTo>
                  <a:lnTo>
                    <a:pt x="124" y="485"/>
                  </a:lnTo>
                  <a:lnTo>
                    <a:pt x="122" y="489"/>
                  </a:lnTo>
                  <a:lnTo>
                    <a:pt x="122" y="489"/>
                  </a:lnTo>
                  <a:lnTo>
                    <a:pt x="120" y="489"/>
                  </a:lnTo>
                  <a:lnTo>
                    <a:pt x="110" y="493"/>
                  </a:lnTo>
                  <a:lnTo>
                    <a:pt x="110" y="493"/>
                  </a:lnTo>
                  <a:lnTo>
                    <a:pt x="110" y="493"/>
                  </a:lnTo>
                  <a:lnTo>
                    <a:pt x="100" y="493"/>
                  </a:lnTo>
                  <a:lnTo>
                    <a:pt x="96" y="495"/>
                  </a:lnTo>
                  <a:lnTo>
                    <a:pt x="90" y="497"/>
                  </a:lnTo>
                  <a:lnTo>
                    <a:pt x="86" y="503"/>
                  </a:lnTo>
                  <a:lnTo>
                    <a:pt x="82" y="511"/>
                  </a:lnTo>
                  <a:lnTo>
                    <a:pt x="82" y="517"/>
                  </a:lnTo>
                  <a:lnTo>
                    <a:pt x="82" y="517"/>
                  </a:lnTo>
                  <a:lnTo>
                    <a:pt x="82" y="519"/>
                  </a:lnTo>
                  <a:lnTo>
                    <a:pt x="80" y="525"/>
                  </a:lnTo>
                  <a:lnTo>
                    <a:pt x="82" y="527"/>
                  </a:lnTo>
                  <a:lnTo>
                    <a:pt x="82" y="527"/>
                  </a:lnTo>
                  <a:lnTo>
                    <a:pt x="82" y="529"/>
                  </a:lnTo>
                  <a:lnTo>
                    <a:pt x="82" y="533"/>
                  </a:lnTo>
                  <a:lnTo>
                    <a:pt x="98" y="537"/>
                  </a:lnTo>
                  <a:lnTo>
                    <a:pt x="104" y="535"/>
                  </a:lnTo>
                  <a:lnTo>
                    <a:pt x="110" y="533"/>
                  </a:lnTo>
                  <a:lnTo>
                    <a:pt x="110" y="533"/>
                  </a:lnTo>
                  <a:lnTo>
                    <a:pt x="112" y="535"/>
                  </a:lnTo>
                  <a:lnTo>
                    <a:pt x="114" y="537"/>
                  </a:lnTo>
                  <a:lnTo>
                    <a:pt x="116" y="535"/>
                  </a:lnTo>
                  <a:lnTo>
                    <a:pt x="118" y="529"/>
                  </a:lnTo>
                  <a:lnTo>
                    <a:pt x="118" y="521"/>
                  </a:lnTo>
                  <a:lnTo>
                    <a:pt x="118" y="521"/>
                  </a:lnTo>
                  <a:lnTo>
                    <a:pt x="118" y="521"/>
                  </a:lnTo>
                  <a:lnTo>
                    <a:pt x="120" y="515"/>
                  </a:lnTo>
                  <a:lnTo>
                    <a:pt x="120" y="515"/>
                  </a:lnTo>
                  <a:lnTo>
                    <a:pt x="120" y="513"/>
                  </a:lnTo>
                  <a:lnTo>
                    <a:pt x="124" y="509"/>
                  </a:lnTo>
                  <a:lnTo>
                    <a:pt x="124" y="509"/>
                  </a:lnTo>
                  <a:lnTo>
                    <a:pt x="126" y="509"/>
                  </a:lnTo>
                  <a:lnTo>
                    <a:pt x="130" y="511"/>
                  </a:lnTo>
                  <a:lnTo>
                    <a:pt x="130" y="511"/>
                  </a:lnTo>
                  <a:lnTo>
                    <a:pt x="132" y="513"/>
                  </a:lnTo>
                  <a:lnTo>
                    <a:pt x="130" y="525"/>
                  </a:lnTo>
                  <a:lnTo>
                    <a:pt x="132" y="533"/>
                  </a:lnTo>
                  <a:lnTo>
                    <a:pt x="138" y="539"/>
                  </a:lnTo>
                  <a:lnTo>
                    <a:pt x="138" y="539"/>
                  </a:lnTo>
                  <a:lnTo>
                    <a:pt x="138" y="541"/>
                  </a:lnTo>
                  <a:lnTo>
                    <a:pt x="140" y="549"/>
                  </a:lnTo>
                  <a:lnTo>
                    <a:pt x="140" y="549"/>
                  </a:lnTo>
                  <a:lnTo>
                    <a:pt x="138" y="551"/>
                  </a:lnTo>
                  <a:lnTo>
                    <a:pt x="138" y="551"/>
                  </a:lnTo>
                  <a:lnTo>
                    <a:pt x="136" y="551"/>
                  </a:lnTo>
                  <a:lnTo>
                    <a:pt x="132" y="549"/>
                  </a:lnTo>
                  <a:lnTo>
                    <a:pt x="130" y="549"/>
                  </a:lnTo>
                  <a:lnTo>
                    <a:pt x="130" y="549"/>
                  </a:lnTo>
                  <a:lnTo>
                    <a:pt x="130" y="549"/>
                  </a:lnTo>
                  <a:lnTo>
                    <a:pt x="130" y="549"/>
                  </a:lnTo>
                  <a:lnTo>
                    <a:pt x="130" y="553"/>
                  </a:lnTo>
                  <a:lnTo>
                    <a:pt x="130" y="553"/>
                  </a:lnTo>
                  <a:lnTo>
                    <a:pt x="128" y="555"/>
                  </a:lnTo>
                  <a:lnTo>
                    <a:pt x="108" y="557"/>
                  </a:lnTo>
                  <a:lnTo>
                    <a:pt x="112" y="565"/>
                  </a:lnTo>
                  <a:lnTo>
                    <a:pt x="124" y="579"/>
                  </a:lnTo>
                  <a:lnTo>
                    <a:pt x="138" y="587"/>
                  </a:lnTo>
                  <a:lnTo>
                    <a:pt x="150" y="587"/>
                  </a:lnTo>
                  <a:lnTo>
                    <a:pt x="156" y="585"/>
                  </a:lnTo>
                  <a:lnTo>
                    <a:pt x="158" y="583"/>
                  </a:lnTo>
                  <a:lnTo>
                    <a:pt x="158" y="571"/>
                  </a:lnTo>
                  <a:lnTo>
                    <a:pt x="158" y="571"/>
                  </a:lnTo>
                  <a:lnTo>
                    <a:pt x="158" y="569"/>
                  </a:lnTo>
                  <a:lnTo>
                    <a:pt x="162" y="565"/>
                  </a:lnTo>
                  <a:lnTo>
                    <a:pt x="162" y="565"/>
                  </a:lnTo>
                  <a:lnTo>
                    <a:pt x="162" y="563"/>
                  </a:lnTo>
                  <a:lnTo>
                    <a:pt x="184" y="557"/>
                  </a:lnTo>
                  <a:lnTo>
                    <a:pt x="184" y="557"/>
                  </a:lnTo>
                  <a:lnTo>
                    <a:pt x="186" y="557"/>
                  </a:lnTo>
                  <a:lnTo>
                    <a:pt x="186" y="557"/>
                  </a:lnTo>
                  <a:lnTo>
                    <a:pt x="188" y="559"/>
                  </a:lnTo>
                  <a:lnTo>
                    <a:pt x="186" y="565"/>
                  </a:lnTo>
                  <a:lnTo>
                    <a:pt x="186" y="565"/>
                  </a:lnTo>
                  <a:lnTo>
                    <a:pt x="186" y="567"/>
                  </a:lnTo>
                  <a:lnTo>
                    <a:pt x="182" y="567"/>
                  </a:lnTo>
                  <a:lnTo>
                    <a:pt x="182" y="567"/>
                  </a:lnTo>
                  <a:lnTo>
                    <a:pt x="182" y="569"/>
                  </a:lnTo>
                  <a:lnTo>
                    <a:pt x="180" y="569"/>
                  </a:lnTo>
                  <a:lnTo>
                    <a:pt x="174" y="571"/>
                  </a:lnTo>
                  <a:lnTo>
                    <a:pt x="174" y="571"/>
                  </a:lnTo>
                  <a:lnTo>
                    <a:pt x="174" y="571"/>
                  </a:lnTo>
                  <a:lnTo>
                    <a:pt x="170" y="571"/>
                  </a:lnTo>
                  <a:lnTo>
                    <a:pt x="174" y="575"/>
                  </a:lnTo>
                  <a:lnTo>
                    <a:pt x="174" y="575"/>
                  </a:lnTo>
                  <a:lnTo>
                    <a:pt x="174" y="575"/>
                  </a:lnTo>
                  <a:lnTo>
                    <a:pt x="174" y="577"/>
                  </a:lnTo>
                  <a:lnTo>
                    <a:pt x="174" y="577"/>
                  </a:lnTo>
                  <a:lnTo>
                    <a:pt x="174" y="579"/>
                  </a:lnTo>
                  <a:lnTo>
                    <a:pt x="172" y="589"/>
                  </a:lnTo>
                  <a:lnTo>
                    <a:pt x="172" y="589"/>
                  </a:lnTo>
                  <a:lnTo>
                    <a:pt x="172" y="591"/>
                  </a:lnTo>
                  <a:lnTo>
                    <a:pt x="168" y="595"/>
                  </a:lnTo>
                  <a:lnTo>
                    <a:pt x="168" y="595"/>
                  </a:lnTo>
                  <a:lnTo>
                    <a:pt x="166" y="595"/>
                  </a:lnTo>
                  <a:lnTo>
                    <a:pt x="162" y="599"/>
                  </a:lnTo>
                  <a:lnTo>
                    <a:pt x="160" y="599"/>
                  </a:lnTo>
                  <a:lnTo>
                    <a:pt x="172" y="601"/>
                  </a:lnTo>
                  <a:lnTo>
                    <a:pt x="186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45"/>
            <p:cNvSpPr>
              <a:spLocks/>
            </p:cNvSpPr>
            <p:nvPr/>
          </p:nvSpPr>
          <p:spPr bwMode="auto">
            <a:xfrm>
              <a:off x="3716" y="1761"/>
              <a:ext cx="6" cy="6"/>
            </a:xfrm>
            <a:custGeom>
              <a:avLst/>
              <a:gdLst>
                <a:gd name="T0" fmla="*/ 4 w 6"/>
                <a:gd name="T1" fmla="*/ 0 h 6"/>
                <a:gd name="T2" fmla="*/ 4 w 6"/>
                <a:gd name="T3" fmla="*/ 0 h 6"/>
                <a:gd name="T4" fmla="*/ 4 w 6"/>
                <a:gd name="T5" fmla="*/ 0 h 6"/>
                <a:gd name="T6" fmla="*/ 4 w 6"/>
                <a:gd name="T7" fmla="*/ 2 h 6"/>
                <a:gd name="T8" fmla="*/ 6 w 6"/>
                <a:gd name="T9" fmla="*/ 4 h 6"/>
                <a:gd name="T10" fmla="*/ 6 w 6"/>
                <a:gd name="T11" fmla="*/ 4 h 6"/>
                <a:gd name="T12" fmla="*/ 4 w 6"/>
                <a:gd name="T13" fmla="*/ 4 h 6"/>
                <a:gd name="T14" fmla="*/ 4 w 6"/>
                <a:gd name="T15" fmla="*/ 6 h 6"/>
                <a:gd name="T16" fmla="*/ 4 w 6"/>
                <a:gd name="T17" fmla="*/ 6 h 6"/>
                <a:gd name="T18" fmla="*/ 2 w 6"/>
                <a:gd name="T19" fmla="*/ 4 h 6"/>
                <a:gd name="T20" fmla="*/ 0 w 6"/>
                <a:gd name="T21" fmla="*/ 4 h 6"/>
                <a:gd name="T22" fmla="*/ 0 w 6"/>
                <a:gd name="T23" fmla="*/ 4 h 6"/>
                <a:gd name="T24" fmla="*/ 2 w 6"/>
                <a:gd name="T25" fmla="*/ 2 h 6"/>
                <a:gd name="T26" fmla="*/ 4 w 6"/>
                <a:gd name="T27" fmla="*/ 0 h 6"/>
                <a:gd name="T28" fmla="*/ 4 w 6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46"/>
            <p:cNvSpPr>
              <a:spLocks/>
            </p:cNvSpPr>
            <p:nvPr/>
          </p:nvSpPr>
          <p:spPr bwMode="auto">
            <a:xfrm>
              <a:off x="3561" y="1753"/>
              <a:ext cx="6" cy="6"/>
            </a:xfrm>
            <a:custGeom>
              <a:avLst/>
              <a:gdLst>
                <a:gd name="T0" fmla="*/ 2 w 6"/>
                <a:gd name="T1" fmla="*/ 6 h 6"/>
                <a:gd name="T2" fmla="*/ 2 w 6"/>
                <a:gd name="T3" fmla="*/ 6 h 6"/>
                <a:gd name="T4" fmla="*/ 2 w 6"/>
                <a:gd name="T5" fmla="*/ 4 h 6"/>
                <a:gd name="T6" fmla="*/ 0 w 6"/>
                <a:gd name="T7" fmla="*/ 2 h 6"/>
                <a:gd name="T8" fmla="*/ 0 w 6"/>
                <a:gd name="T9" fmla="*/ 2 h 6"/>
                <a:gd name="T10" fmla="*/ 2 w 6"/>
                <a:gd name="T11" fmla="*/ 2 h 6"/>
                <a:gd name="T12" fmla="*/ 2 w 6"/>
                <a:gd name="T13" fmla="*/ 0 h 6"/>
                <a:gd name="T14" fmla="*/ 2 w 6"/>
                <a:gd name="T15" fmla="*/ 0 h 6"/>
                <a:gd name="T16" fmla="*/ 2 w 6"/>
                <a:gd name="T17" fmla="*/ 0 h 6"/>
                <a:gd name="T18" fmla="*/ 4 w 6"/>
                <a:gd name="T19" fmla="*/ 2 h 6"/>
                <a:gd name="T20" fmla="*/ 6 w 6"/>
                <a:gd name="T21" fmla="*/ 2 h 6"/>
                <a:gd name="T22" fmla="*/ 6 w 6"/>
                <a:gd name="T23" fmla="*/ 2 h 6"/>
                <a:gd name="T24" fmla="*/ 4 w 6"/>
                <a:gd name="T25" fmla="*/ 4 h 6"/>
                <a:gd name="T26" fmla="*/ 2 w 6"/>
                <a:gd name="T27" fmla="*/ 6 h 6"/>
                <a:gd name="T28" fmla="*/ 2 w 6"/>
                <a:gd name="T2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2" y="6"/>
                  </a:moveTo>
                  <a:lnTo>
                    <a:pt x="2" y="6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47"/>
            <p:cNvSpPr>
              <a:spLocks/>
            </p:cNvSpPr>
            <p:nvPr/>
          </p:nvSpPr>
          <p:spPr bwMode="auto">
            <a:xfrm>
              <a:off x="3477" y="1455"/>
              <a:ext cx="150" cy="122"/>
            </a:xfrm>
            <a:custGeom>
              <a:avLst/>
              <a:gdLst>
                <a:gd name="T0" fmla="*/ 86 w 150"/>
                <a:gd name="T1" fmla="*/ 116 h 122"/>
                <a:gd name="T2" fmla="*/ 72 w 150"/>
                <a:gd name="T3" fmla="*/ 122 h 122"/>
                <a:gd name="T4" fmla="*/ 72 w 150"/>
                <a:gd name="T5" fmla="*/ 122 h 122"/>
                <a:gd name="T6" fmla="*/ 64 w 150"/>
                <a:gd name="T7" fmla="*/ 122 h 122"/>
                <a:gd name="T8" fmla="*/ 64 w 150"/>
                <a:gd name="T9" fmla="*/ 122 h 122"/>
                <a:gd name="T10" fmla="*/ 48 w 150"/>
                <a:gd name="T11" fmla="*/ 122 h 122"/>
                <a:gd name="T12" fmla="*/ 46 w 150"/>
                <a:gd name="T13" fmla="*/ 122 h 122"/>
                <a:gd name="T14" fmla="*/ 26 w 150"/>
                <a:gd name="T15" fmla="*/ 104 h 122"/>
                <a:gd name="T16" fmla="*/ 26 w 150"/>
                <a:gd name="T17" fmla="*/ 104 h 122"/>
                <a:gd name="T18" fmla="*/ 18 w 150"/>
                <a:gd name="T19" fmla="*/ 100 h 122"/>
                <a:gd name="T20" fmla="*/ 16 w 150"/>
                <a:gd name="T21" fmla="*/ 86 h 122"/>
                <a:gd name="T22" fmla="*/ 0 w 150"/>
                <a:gd name="T23" fmla="*/ 66 h 122"/>
                <a:gd name="T24" fmla="*/ 0 w 150"/>
                <a:gd name="T25" fmla="*/ 62 h 122"/>
                <a:gd name="T26" fmla="*/ 6 w 150"/>
                <a:gd name="T27" fmla="*/ 52 h 122"/>
                <a:gd name="T28" fmla="*/ 18 w 150"/>
                <a:gd name="T29" fmla="*/ 50 h 122"/>
                <a:gd name="T30" fmla="*/ 20 w 150"/>
                <a:gd name="T31" fmla="*/ 50 h 122"/>
                <a:gd name="T32" fmla="*/ 38 w 150"/>
                <a:gd name="T33" fmla="*/ 54 h 122"/>
                <a:gd name="T34" fmla="*/ 44 w 150"/>
                <a:gd name="T35" fmla="*/ 44 h 122"/>
                <a:gd name="T36" fmla="*/ 44 w 150"/>
                <a:gd name="T37" fmla="*/ 44 h 122"/>
                <a:gd name="T38" fmla="*/ 46 w 150"/>
                <a:gd name="T39" fmla="*/ 36 h 122"/>
                <a:gd name="T40" fmla="*/ 64 w 150"/>
                <a:gd name="T41" fmla="*/ 34 h 122"/>
                <a:gd name="T42" fmla="*/ 76 w 150"/>
                <a:gd name="T43" fmla="*/ 12 h 122"/>
                <a:gd name="T44" fmla="*/ 76 w 150"/>
                <a:gd name="T45" fmla="*/ 12 h 122"/>
                <a:gd name="T46" fmla="*/ 84 w 150"/>
                <a:gd name="T47" fmla="*/ 4 h 122"/>
                <a:gd name="T48" fmla="*/ 96 w 150"/>
                <a:gd name="T49" fmla="*/ 0 h 122"/>
                <a:gd name="T50" fmla="*/ 98 w 150"/>
                <a:gd name="T51" fmla="*/ 0 h 122"/>
                <a:gd name="T52" fmla="*/ 110 w 150"/>
                <a:gd name="T53" fmla="*/ 2 h 122"/>
                <a:gd name="T54" fmla="*/ 118 w 150"/>
                <a:gd name="T55" fmla="*/ 14 h 122"/>
                <a:gd name="T56" fmla="*/ 118 w 150"/>
                <a:gd name="T57" fmla="*/ 14 h 122"/>
                <a:gd name="T58" fmla="*/ 126 w 150"/>
                <a:gd name="T59" fmla="*/ 40 h 122"/>
                <a:gd name="T60" fmla="*/ 126 w 150"/>
                <a:gd name="T61" fmla="*/ 40 h 122"/>
                <a:gd name="T62" fmla="*/ 126 w 150"/>
                <a:gd name="T63" fmla="*/ 52 h 122"/>
                <a:gd name="T64" fmla="*/ 122 w 150"/>
                <a:gd name="T65" fmla="*/ 62 h 122"/>
                <a:gd name="T66" fmla="*/ 138 w 150"/>
                <a:gd name="T67" fmla="*/ 58 h 122"/>
                <a:gd name="T68" fmla="*/ 138 w 150"/>
                <a:gd name="T69" fmla="*/ 58 h 122"/>
                <a:gd name="T70" fmla="*/ 146 w 150"/>
                <a:gd name="T71" fmla="*/ 58 h 122"/>
                <a:gd name="T72" fmla="*/ 150 w 150"/>
                <a:gd name="T73" fmla="*/ 66 h 122"/>
                <a:gd name="T74" fmla="*/ 150 w 150"/>
                <a:gd name="T75" fmla="*/ 68 h 122"/>
                <a:gd name="T76" fmla="*/ 150 w 150"/>
                <a:gd name="T77" fmla="*/ 74 h 122"/>
                <a:gd name="T78" fmla="*/ 144 w 150"/>
                <a:gd name="T79" fmla="*/ 80 h 122"/>
                <a:gd name="T80" fmla="*/ 140 w 150"/>
                <a:gd name="T81" fmla="*/ 88 h 122"/>
                <a:gd name="T82" fmla="*/ 142 w 150"/>
                <a:gd name="T83" fmla="*/ 90 h 122"/>
                <a:gd name="T84" fmla="*/ 142 w 150"/>
                <a:gd name="T85" fmla="*/ 94 h 122"/>
                <a:gd name="T86" fmla="*/ 132 w 150"/>
                <a:gd name="T87" fmla="*/ 108 h 122"/>
                <a:gd name="T88" fmla="*/ 132 w 150"/>
                <a:gd name="T89" fmla="*/ 110 h 122"/>
                <a:gd name="T90" fmla="*/ 122 w 150"/>
                <a:gd name="T91" fmla="*/ 114 h 122"/>
                <a:gd name="T92" fmla="*/ 112 w 150"/>
                <a:gd name="T93" fmla="*/ 118 h 122"/>
                <a:gd name="T94" fmla="*/ 100 w 150"/>
                <a:gd name="T95" fmla="*/ 122 h 122"/>
                <a:gd name="T96" fmla="*/ 98 w 150"/>
                <a:gd name="T97" fmla="*/ 122 h 122"/>
                <a:gd name="T98" fmla="*/ 94 w 150"/>
                <a:gd name="T99" fmla="*/ 11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" h="122">
                  <a:moveTo>
                    <a:pt x="94" y="114"/>
                  </a:moveTo>
                  <a:lnTo>
                    <a:pt x="86" y="116"/>
                  </a:lnTo>
                  <a:lnTo>
                    <a:pt x="78" y="118"/>
                  </a:lnTo>
                  <a:lnTo>
                    <a:pt x="72" y="122"/>
                  </a:lnTo>
                  <a:lnTo>
                    <a:pt x="72" y="122"/>
                  </a:lnTo>
                  <a:lnTo>
                    <a:pt x="72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48" y="122"/>
                  </a:lnTo>
                  <a:lnTo>
                    <a:pt x="48" y="122"/>
                  </a:lnTo>
                  <a:lnTo>
                    <a:pt x="46" y="122"/>
                  </a:lnTo>
                  <a:lnTo>
                    <a:pt x="36" y="108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18" y="100"/>
                  </a:lnTo>
                  <a:lnTo>
                    <a:pt x="18" y="100"/>
                  </a:lnTo>
                  <a:lnTo>
                    <a:pt x="18" y="98"/>
                  </a:lnTo>
                  <a:lnTo>
                    <a:pt x="16" y="86"/>
                  </a:lnTo>
                  <a:lnTo>
                    <a:pt x="8" y="7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8" y="50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20" y="50"/>
                  </a:lnTo>
                  <a:lnTo>
                    <a:pt x="30" y="58"/>
                  </a:lnTo>
                  <a:lnTo>
                    <a:pt x="38" y="54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6" y="36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64" y="34"/>
                  </a:lnTo>
                  <a:lnTo>
                    <a:pt x="72" y="24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86" y="4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8" y="0"/>
                  </a:lnTo>
                  <a:lnTo>
                    <a:pt x="110" y="2"/>
                  </a:lnTo>
                  <a:lnTo>
                    <a:pt x="110" y="2"/>
                  </a:lnTo>
                  <a:lnTo>
                    <a:pt x="112" y="2"/>
                  </a:lnTo>
                  <a:lnTo>
                    <a:pt x="118" y="14"/>
                  </a:lnTo>
                  <a:lnTo>
                    <a:pt x="118" y="14"/>
                  </a:lnTo>
                  <a:lnTo>
                    <a:pt x="118" y="14"/>
                  </a:lnTo>
                  <a:lnTo>
                    <a:pt x="122" y="30"/>
                  </a:lnTo>
                  <a:lnTo>
                    <a:pt x="126" y="40"/>
                  </a:lnTo>
                  <a:lnTo>
                    <a:pt x="126" y="40"/>
                  </a:lnTo>
                  <a:lnTo>
                    <a:pt x="126" y="40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2" y="62"/>
                  </a:lnTo>
                  <a:lnTo>
                    <a:pt x="130" y="62"/>
                  </a:lnTo>
                  <a:lnTo>
                    <a:pt x="138" y="58"/>
                  </a:lnTo>
                  <a:lnTo>
                    <a:pt x="138" y="58"/>
                  </a:lnTo>
                  <a:lnTo>
                    <a:pt x="138" y="58"/>
                  </a:lnTo>
                  <a:lnTo>
                    <a:pt x="146" y="58"/>
                  </a:lnTo>
                  <a:lnTo>
                    <a:pt x="146" y="58"/>
                  </a:lnTo>
                  <a:lnTo>
                    <a:pt x="148" y="60"/>
                  </a:lnTo>
                  <a:lnTo>
                    <a:pt x="150" y="66"/>
                  </a:lnTo>
                  <a:lnTo>
                    <a:pt x="150" y="66"/>
                  </a:lnTo>
                  <a:lnTo>
                    <a:pt x="150" y="68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48" y="76"/>
                  </a:lnTo>
                  <a:lnTo>
                    <a:pt x="144" y="80"/>
                  </a:lnTo>
                  <a:lnTo>
                    <a:pt x="140" y="82"/>
                  </a:lnTo>
                  <a:lnTo>
                    <a:pt x="140" y="88"/>
                  </a:lnTo>
                  <a:lnTo>
                    <a:pt x="140" y="88"/>
                  </a:lnTo>
                  <a:lnTo>
                    <a:pt x="142" y="90"/>
                  </a:lnTo>
                  <a:lnTo>
                    <a:pt x="142" y="90"/>
                  </a:lnTo>
                  <a:lnTo>
                    <a:pt x="142" y="94"/>
                  </a:lnTo>
                  <a:lnTo>
                    <a:pt x="136" y="102"/>
                  </a:lnTo>
                  <a:lnTo>
                    <a:pt x="132" y="108"/>
                  </a:lnTo>
                  <a:lnTo>
                    <a:pt x="132" y="108"/>
                  </a:lnTo>
                  <a:lnTo>
                    <a:pt x="132" y="110"/>
                  </a:lnTo>
                  <a:lnTo>
                    <a:pt x="122" y="114"/>
                  </a:lnTo>
                  <a:lnTo>
                    <a:pt x="122" y="114"/>
                  </a:lnTo>
                  <a:lnTo>
                    <a:pt x="122" y="114"/>
                  </a:lnTo>
                  <a:lnTo>
                    <a:pt x="112" y="118"/>
                  </a:lnTo>
                  <a:lnTo>
                    <a:pt x="100" y="122"/>
                  </a:lnTo>
                  <a:lnTo>
                    <a:pt x="100" y="122"/>
                  </a:lnTo>
                  <a:lnTo>
                    <a:pt x="98" y="122"/>
                  </a:lnTo>
                  <a:lnTo>
                    <a:pt x="98" y="122"/>
                  </a:lnTo>
                  <a:lnTo>
                    <a:pt x="98" y="122"/>
                  </a:lnTo>
                  <a:lnTo>
                    <a:pt x="94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48"/>
            <p:cNvSpPr>
              <a:spLocks/>
            </p:cNvSpPr>
            <p:nvPr/>
          </p:nvSpPr>
          <p:spPr bwMode="auto">
            <a:xfrm>
              <a:off x="3344" y="2168"/>
              <a:ext cx="544" cy="379"/>
            </a:xfrm>
            <a:custGeom>
              <a:avLst/>
              <a:gdLst>
                <a:gd name="T0" fmla="*/ 49 w 544"/>
                <a:gd name="T1" fmla="*/ 325 h 379"/>
                <a:gd name="T2" fmla="*/ 59 w 544"/>
                <a:gd name="T3" fmla="*/ 347 h 379"/>
                <a:gd name="T4" fmla="*/ 85 w 544"/>
                <a:gd name="T5" fmla="*/ 365 h 379"/>
                <a:gd name="T6" fmla="*/ 107 w 544"/>
                <a:gd name="T7" fmla="*/ 357 h 379"/>
                <a:gd name="T8" fmla="*/ 125 w 544"/>
                <a:gd name="T9" fmla="*/ 339 h 379"/>
                <a:gd name="T10" fmla="*/ 133 w 544"/>
                <a:gd name="T11" fmla="*/ 325 h 379"/>
                <a:gd name="T12" fmla="*/ 143 w 544"/>
                <a:gd name="T13" fmla="*/ 303 h 379"/>
                <a:gd name="T14" fmla="*/ 161 w 544"/>
                <a:gd name="T15" fmla="*/ 297 h 379"/>
                <a:gd name="T16" fmla="*/ 169 w 544"/>
                <a:gd name="T17" fmla="*/ 297 h 379"/>
                <a:gd name="T18" fmla="*/ 187 w 544"/>
                <a:gd name="T19" fmla="*/ 311 h 379"/>
                <a:gd name="T20" fmla="*/ 215 w 544"/>
                <a:gd name="T21" fmla="*/ 321 h 379"/>
                <a:gd name="T22" fmla="*/ 235 w 544"/>
                <a:gd name="T23" fmla="*/ 311 h 379"/>
                <a:gd name="T24" fmla="*/ 243 w 544"/>
                <a:gd name="T25" fmla="*/ 345 h 379"/>
                <a:gd name="T26" fmla="*/ 259 w 544"/>
                <a:gd name="T27" fmla="*/ 377 h 379"/>
                <a:gd name="T28" fmla="*/ 291 w 544"/>
                <a:gd name="T29" fmla="*/ 371 h 379"/>
                <a:gd name="T30" fmla="*/ 332 w 544"/>
                <a:gd name="T31" fmla="*/ 377 h 379"/>
                <a:gd name="T32" fmla="*/ 378 w 544"/>
                <a:gd name="T33" fmla="*/ 363 h 379"/>
                <a:gd name="T34" fmla="*/ 392 w 544"/>
                <a:gd name="T35" fmla="*/ 355 h 379"/>
                <a:gd name="T36" fmla="*/ 418 w 544"/>
                <a:gd name="T37" fmla="*/ 363 h 379"/>
                <a:gd name="T38" fmla="*/ 444 w 544"/>
                <a:gd name="T39" fmla="*/ 363 h 379"/>
                <a:gd name="T40" fmla="*/ 458 w 544"/>
                <a:gd name="T41" fmla="*/ 319 h 379"/>
                <a:gd name="T42" fmla="*/ 450 w 544"/>
                <a:gd name="T43" fmla="*/ 287 h 379"/>
                <a:gd name="T44" fmla="*/ 440 w 544"/>
                <a:gd name="T45" fmla="*/ 262 h 379"/>
                <a:gd name="T46" fmla="*/ 452 w 544"/>
                <a:gd name="T47" fmla="*/ 224 h 379"/>
                <a:gd name="T48" fmla="*/ 468 w 544"/>
                <a:gd name="T49" fmla="*/ 176 h 379"/>
                <a:gd name="T50" fmla="*/ 496 w 544"/>
                <a:gd name="T51" fmla="*/ 144 h 379"/>
                <a:gd name="T52" fmla="*/ 530 w 544"/>
                <a:gd name="T53" fmla="*/ 122 h 379"/>
                <a:gd name="T54" fmla="*/ 530 w 544"/>
                <a:gd name="T55" fmla="*/ 62 h 379"/>
                <a:gd name="T56" fmla="*/ 512 w 544"/>
                <a:gd name="T57" fmla="*/ 58 h 379"/>
                <a:gd name="T58" fmla="*/ 480 w 544"/>
                <a:gd name="T59" fmla="*/ 70 h 379"/>
                <a:gd name="T60" fmla="*/ 450 w 544"/>
                <a:gd name="T61" fmla="*/ 52 h 379"/>
                <a:gd name="T62" fmla="*/ 440 w 544"/>
                <a:gd name="T63" fmla="*/ 50 h 379"/>
                <a:gd name="T64" fmla="*/ 410 w 544"/>
                <a:gd name="T65" fmla="*/ 66 h 379"/>
                <a:gd name="T66" fmla="*/ 390 w 544"/>
                <a:gd name="T67" fmla="*/ 70 h 379"/>
                <a:gd name="T68" fmla="*/ 366 w 544"/>
                <a:gd name="T69" fmla="*/ 60 h 379"/>
                <a:gd name="T70" fmla="*/ 350 w 544"/>
                <a:gd name="T71" fmla="*/ 46 h 379"/>
                <a:gd name="T72" fmla="*/ 313 w 544"/>
                <a:gd name="T73" fmla="*/ 18 h 379"/>
                <a:gd name="T74" fmla="*/ 293 w 544"/>
                <a:gd name="T75" fmla="*/ 26 h 379"/>
                <a:gd name="T76" fmla="*/ 251 w 544"/>
                <a:gd name="T77" fmla="*/ 34 h 379"/>
                <a:gd name="T78" fmla="*/ 197 w 544"/>
                <a:gd name="T79" fmla="*/ 12 h 379"/>
                <a:gd name="T80" fmla="*/ 163 w 544"/>
                <a:gd name="T81" fmla="*/ 28 h 379"/>
                <a:gd name="T82" fmla="*/ 157 w 544"/>
                <a:gd name="T83" fmla="*/ 44 h 379"/>
                <a:gd name="T84" fmla="*/ 119 w 544"/>
                <a:gd name="T85" fmla="*/ 64 h 379"/>
                <a:gd name="T86" fmla="*/ 87 w 544"/>
                <a:gd name="T87" fmla="*/ 68 h 379"/>
                <a:gd name="T88" fmla="*/ 65 w 544"/>
                <a:gd name="T89" fmla="*/ 84 h 379"/>
                <a:gd name="T90" fmla="*/ 71 w 544"/>
                <a:gd name="T91" fmla="*/ 106 h 379"/>
                <a:gd name="T92" fmla="*/ 141 w 544"/>
                <a:gd name="T93" fmla="*/ 96 h 379"/>
                <a:gd name="T94" fmla="*/ 153 w 544"/>
                <a:gd name="T95" fmla="*/ 106 h 379"/>
                <a:gd name="T96" fmla="*/ 145 w 544"/>
                <a:gd name="T97" fmla="*/ 112 h 379"/>
                <a:gd name="T98" fmla="*/ 137 w 544"/>
                <a:gd name="T99" fmla="*/ 122 h 379"/>
                <a:gd name="T100" fmla="*/ 109 w 544"/>
                <a:gd name="T101" fmla="*/ 122 h 379"/>
                <a:gd name="T102" fmla="*/ 113 w 544"/>
                <a:gd name="T103" fmla="*/ 136 h 379"/>
                <a:gd name="T104" fmla="*/ 137 w 544"/>
                <a:gd name="T105" fmla="*/ 152 h 379"/>
                <a:gd name="T106" fmla="*/ 133 w 544"/>
                <a:gd name="T107" fmla="*/ 168 h 379"/>
                <a:gd name="T108" fmla="*/ 121 w 544"/>
                <a:gd name="T109" fmla="*/ 160 h 379"/>
                <a:gd name="T110" fmla="*/ 87 w 544"/>
                <a:gd name="T111" fmla="*/ 156 h 379"/>
                <a:gd name="T112" fmla="*/ 65 w 544"/>
                <a:gd name="T113" fmla="*/ 190 h 379"/>
                <a:gd name="T114" fmla="*/ 19 w 544"/>
                <a:gd name="T115" fmla="*/ 222 h 379"/>
                <a:gd name="T116" fmla="*/ 91 w 544"/>
                <a:gd name="T117" fmla="*/ 242 h 379"/>
                <a:gd name="T118" fmla="*/ 99 w 544"/>
                <a:gd name="T119" fmla="*/ 270 h 379"/>
                <a:gd name="T120" fmla="*/ 79 w 544"/>
                <a:gd name="T121" fmla="*/ 254 h 379"/>
                <a:gd name="T122" fmla="*/ 63 w 544"/>
                <a:gd name="T123" fmla="*/ 266 h 379"/>
                <a:gd name="T124" fmla="*/ 0 w 544"/>
                <a:gd name="T125" fmla="*/ 32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4" h="379">
                  <a:moveTo>
                    <a:pt x="47" y="325"/>
                  </a:moveTo>
                  <a:lnTo>
                    <a:pt x="47" y="325"/>
                  </a:lnTo>
                  <a:lnTo>
                    <a:pt x="47" y="325"/>
                  </a:lnTo>
                  <a:lnTo>
                    <a:pt x="47" y="325"/>
                  </a:lnTo>
                  <a:lnTo>
                    <a:pt x="49" y="325"/>
                  </a:lnTo>
                  <a:lnTo>
                    <a:pt x="49" y="325"/>
                  </a:lnTo>
                  <a:lnTo>
                    <a:pt x="49" y="325"/>
                  </a:lnTo>
                  <a:lnTo>
                    <a:pt x="49" y="327"/>
                  </a:lnTo>
                  <a:lnTo>
                    <a:pt x="59" y="329"/>
                  </a:lnTo>
                  <a:lnTo>
                    <a:pt x="59" y="329"/>
                  </a:lnTo>
                  <a:lnTo>
                    <a:pt x="61" y="331"/>
                  </a:lnTo>
                  <a:lnTo>
                    <a:pt x="61" y="331"/>
                  </a:lnTo>
                  <a:lnTo>
                    <a:pt x="61" y="331"/>
                  </a:lnTo>
                  <a:lnTo>
                    <a:pt x="59" y="347"/>
                  </a:lnTo>
                  <a:lnTo>
                    <a:pt x="57" y="359"/>
                  </a:lnTo>
                  <a:lnTo>
                    <a:pt x="55" y="369"/>
                  </a:lnTo>
                  <a:lnTo>
                    <a:pt x="63" y="373"/>
                  </a:lnTo>
                  <a:lnTo>
                    <a:pt x="73" y="369"/>
                  </a:lnTo>
                  <a:lnTo>
                    <a:pt x="85" y="365"/>
                  </a:lnTo>
                  <a:lnTo>
                    <a:pt x="85" y="365"/>
                  </a:lnTo>
                  <a:lnTo>
                    <a:pt x="85" y="365"/>
                  </a:lnTo>
                  <a:lnTo>
                    <a:pt x="97" y="363"/>
                  </a:lnTo>
                  <a:lnTo>
                    <a:pt x="101" y="361"/>
                  </a:lnTo>
                  <a:lnTo>
                    <a:pt x="101" y="361"/>
                  </a:lnTo>
                  <a:lnTo>
                    <a:pt x="101" y="361"/>
                  </a:lnTo>
                  <a:lnTo>
                    <a:pt x="107" y="357"/>
                  </a:lnTo>
                  <a:lnTo>
                    <a:pt x="107" y="357"/>
                  </a:lnTo>
                  <a:lnTo>
                    <a:pt x="107" y="357"/>
                  </a:lnTo>
                  <a:lnTo>
                    <a:pt x="113" y="355"/>
                  </a:lnTo>
                  <a:lnTo>
                    <a:pt x="119" y="353"/>
                  </a:lnTo>
                  <a:lnTo>
                    <a:pt x="121" y="349"/>
                  </a:lnTo>
                  <a:lnTo>
                    <a:pt x="123" y="349"/>
                  </a:lnTo>
                  <a:lnTo>
                    <a:pt x="125" y="345"/>
                  </a:lnTo>
                  <a:lnTo>
                    <a:pt x="125" y="343"/>
                  </a:lnTo>
                  <a:lnTo>
                    <a:pt x="125" y="339"/>
                  </a:lnTo>
                  <a:lnTo>
                    <a:pt x="125" y="335"/>
                  </a:lnTo>
                  <a:lnTo>
                    <a:pt x="125" y="335"/>
                  </a:lnTo>
                  <a:lnTo>
                    <a:pt x="125" y="335"/>
                  </a:lnTo>
                  <a:lnTo>
                    <a:pt x="125" y="335"/>
                  </a:lnTo>
                  <a:lnTo>
                    <a:pt x="125" y="333"/>
                  </a:lnTo>
                  <a:lnTo>
                    <a:pt x="129" y="329"/>
                  </a:lnTo>
                  <a:lnTo>
                    <a:pt x="133" y="325"/>
                  </a:lnTo>
                  <a:lnTo>
                    <a:pt x="131" y="319"/>
                  </a:lnTo>
                  <a:lnTo>
                    <a:pt x="131" y="313"/>
                  </a:lnTo>
                  <a:lnTo>
                    <a:pt x="131" y="313"/>
                  </a:lnTo>
                  <a:lnTo>
                    <a:pt x="131" y="313"/>
                  </a:lnTo>
                  <a:lnTo>
                    <a:pt x="131" y="313"/>
                  </a:lnTo>
                  <a:lnTo>
                    <a:pt x="133" y="311"/>
                  </a:lnTo>
                  <a:lnTo>
                    <a:pt x="143" y="303"/>
                  </a:lnTo>
                  <a:lnTo>
                    <a:pt x="143" y="303"/>
                  </a:lnTo>
                  <a:lnTo>
                    <a:pt x="143" y="303"/>
                  </a:lnTo>
                  <a:lnTo>
                    <a:pt x="155" y="305"/>
                  </a:lnTo>
                  <a:lnTo>
                    <a:pt x="161" y="299"/>
                  </a:lnTo>
                  <a:lnTo>
                    <a:pt x="161" y="299"/>
                  </a:lnTo>
                  <a:lnTo>
                    <a:pt x="161" y="299"/>
                  </a:lnTo>
                  <a:lnTo>
                    <a:pt x="161" y="297"/>
                  </a:lnTo>
                  <a:lnTo>
                    <a:pt x="161" y="297"/>
                  </a:lnTo>
                  <a:lnTo>
                    <a:pt x="161" y="297"/>
                  </a:lnTo>
                  <a:lnTo>
                    <a:pt x="163" y="297"/>
                  </a:lnTo>
                  <a:lnTo>
                    <a:pt x="163" y="297"/>
                  </a:lnTo>
                  <a:lnTo>
                    <a:pt x="163" y="297"/>
                  </a:lnTo>
                  <a:lnTo>
                    <a:pt x="169" y="297"/>
                  </a:lnTo>
                  <a:lnTo>
                    <a:pt x="169" y="297"/>
                  </a:lnTo>
                  <a:lnTo>
                    <a:pt x="169" y="297"/>
                  </a:lnTo>
                  <a:lnTo>
                    <a:pt x="175" y="301"/>
                  </a:lnTo>
                  <a:lnTo>
                    <a:pt x="175" y="301"/>
                  </a:lnTo>
                  <a:lnTo>
                    <a:pt x="177" y="301"/>
                  </a:lnTo>
                  <a:lnTo>
                    <a:pt x="187" y="311"/>
                  </a:lnTo>
                  <a:lnTo>
                    <a:pt x="187" y="311"/>
                  </a:lnTo>
                  <a:lnTo>
                    <a:pt x="187" y="311"/>
                  </a:lnTo>
                  <a:lnTo>
                    <a:pt x="205" y="333"/>
                  </a:lnTo>
                  <a:lnTo>
                    <a:pt x="213" y="333"/>
                  </a:lnTo>
                  <a:lnTo>
                    <a:pt x="213" y="329"/>
                  </a:lnTo>
                  <a:lnTo>
                    <a:pt x="213" y="329"/>
                  </a:lnTo>
                  <a:lnTo>
                    <a:pt x="213" y="329"/>
                  </a:lnTo>
                  <a:lnTo>
                    <a:pt x="213" y="327"/>
                  </a:lnTo>
                  <a:lnTo>
                    <a:pt x="215" y="321"/>
                  </a:lnTo>
                  <a:lnTo>
                    <a:pt x="215" y="321"/>
                  </a:lnTo>
                  <a:lnTo>
                    <a:pt x="217" y="321"/>
                  </a:lnTo>
                  <a:lnTo>
                    <a:pt x="219" y="317"/>
                  </a:lnTo>
                  <a:lnTo>
                    <a:pt x="221" y="313"/>
                  </a:lnTo>
                  <a:lnTo>
                    <a:pt x="221" y="313"/>
                  </a:lnTo>
                  <a:lnTo>
                    <a:pt x="223" y="313"/>
                  </a:lnTo>
                  <a:lnTo>
                    <a:pt x="235" y="311"/>
                  </a:lnTo>
                  <a:lnTo>
                    <a:pt x="235" y="311"/>
                  </a:lnTo>
                  <a:lnTo>
                    <a:pt x="237" y="313"/>
                  </a:lnTo>
                  <a:lnTo>
                    <a:pt x="245" y="323"/>
                  </a:lnTo>
                  <a:lnTo>
                    <a:pt x="245" y="323"/>
                  </a:lnTo>
                  <a:lnTo>
                    <a:pt x="245" y="325"/>
                  </a:lnTo>
                  <a:lnTo>
                    <a:pt x="241" y="339"/>
                  </a:lnTo>
                  <a:lnTo>
                    <a:pt x="243" y="345"/>
                  </a:lnTo>
                  <a:lnTo>
                    <a:pt x="251" y="353"/>
                  </a:lnTo>
                  <a:lnTo>
                    <a:pt x="251" y="353"/>
                  </a:lnTo>
                  <a:lnTo>
                    <a:pt x="251" y="355"/>
                  </a:lnTo>
                  <a:lnTo>
                    <a:pt x="251" y="355"/>
                  </a:lnTo>
                  <a:lnTo>
                    <a:pt x="251" y="355"/>
                  </a:lnTo>
                  <a:lnTo>
                    <a:pt x="251" y="369"/>
                  </a:lnTo>
                  <a:lnTo>
                    <a:pt x="259" y="377"/>
                  </a:lnTo>
                  <a:lnTo>
                    <a:pt x="271" y="379"/>
                  </a:lnTo>
                  <a:lnTo>
                    <a:pt x="279" y="373"/>
                  </a:lnTo>
                  <a:lnTo>
                    <a:pt x="279" y="373"/>
                  </a:lnTo>
                  <a:lnTo>
                    <a:pt x="281" y="373"/>
                  </a:lnTo>
                  <a:lnTo>
                    <a:pt x="291" y="371"/>
                  </a:lnTo>
                  <a:lnTo>
                    <a:pt x="291" y="371"/>
                  </a:lnTo>
                  <a:lnTo>
                    <a:pt x="291" y="371"/>
                  </a:lnTo>
                  <a:lnTo>
                    <a:pt x="299" y="371"/>
                  </a:lnTo>
                  <a:lnTo>
                    <a:pt x="305" y="369"/>
                  </a:lnTo>
                  <a:lnTo>
                    <a:pt x="305" y="369"/>
                  </a:lnTo>
                  <a:lnTo>
                    <a:pt x="307" y="369"/>
                  </a:lnTo>
                  <a:lnTo>
                    <a:pt x="313" y="373"/>
                  </a:lnTo>
                  <a:lnTo>
                    <a:pt x="319" y="377"/>
                  </a:lnTo>
                  <a:lnTo>
                    <a:pt x="332" y="377"/>
                  </a:lnTo>
                  <a:lnTo>
                    <a:pt x="346" y="375"/>
                  </a:lnTo>
                  <a:lnTo>
                    <a:pt x="346" y="375"/>
                  </a:lnTo>
                  <a:lnTo>
                    <a:pt x="346" y="375"/>
                  </a:lnTo>
                  <a:lnTo>
                    <a:pt x="358" y="375"/>
                  </a:lnTo>
                  <a:lnTo>
                    <a:pt x="368" y="375"/>
                  </a:lnTo>
                  <a:lnTo>
                    <a:pt x="378" y="363"/>
                  </a:lnTo>
                  <a:lnTo>
                    <a:pt x="378" y="363"/>
                  </a:lnTo>
                  <a:lnTo>
                    <a:pt x="378" y="363"/>
                  </a:lnTo>
                  <a:lnTo>
                    <a:pt x="392" y="355"/>
                  </a:lnTo>
                  <a:lnTo>
                    <a:pt x="392" y="355"/>
                  </a:lnTo>
                  <a:lnTo>
                    <a:pt x="392" y="355"/>
                  </a:lnTo>
                  <a:lnTo>
                    <a:pt x="392" y="355"/>
                  </a:lnTo>
                  <a:lnTo>
                    <a:pt x="392" y="355"/>
                  </a:lnTo>
                  <a:lnTo>
                    <a:pt x="392" y="355"/>
                  </a:lnTo>
                  <a:lnTo>
                    <a:pt x="392" y="355"/>
                  </a:lnTo>
                  <a:lnTo>
                    <a:pt x="392" y="355"/>
                  </a:lnTo>
                  <a:lnTo>
                    <a:pt x="392" y="355"/>
                  </a:lnTo>
                  <a:lnTo>
                    <a:pt x="394" y="355"/>
                  </a:lnTo>
                  <a:lnTo>
                    <a:pt x="394" y="355"/>
                  </a:lnTo>
                  <a:lnTo>
                    <a:pt x="394" y="355"/>
                  </a:lnTo>
                  <a:lnTo>
                    <a:pt x="418" y="363"/>
                  </a:lnTo>
                  <a:lnTo>
                    <a:pt x="418" y="363"/>
                  </a:lnTo>
                  <a:lnTo>
                    <a:pt x="418" y="365"/>
                  </a:lnTo>
                  <a:lnTo>
                    <a:pt x="436" y="379"/>
                  </a:lnTo>
                  <a:lnTo>
                    <a:pt x="442" y="373"/>
                  </a:lnTo>
                  <a:lnTo>
                    <a:pt x="444" y="363"/>
                  </a:lnTo>
                  <a:lnTo>
                    <a:pt x="444" y="363"/>
                  </a:lnTo>
                  <a:lnTo>
                    <a:pt x="444" y="363"/>
                  </a:lnTo>
                  <a:lnTo>
                    <a:pt x="446" y="351"/>
                  </a:lnTo>
                  <a:lnTo>
                    <a:pt x="446" y="351"/>
                  </a:lnTo>
                  <a:lnTo>
                    <a:pt x="446" y="351"/>
                  </a:lnTo>
                  <a:lnTo>
                    <a:pt x="460" y="333"/>
                  </a:lnTo>
                  <a:lnTo>
                    <a:pt x="462" y="323"/>
                  </a:lnTo>
                  <a:lnTo>
                    <a:pt x="458" y="319"/>
                  </a:lnTo>
                  <a:lnTo>
                    <a:pt x="458" y="319"/>
                  </a:lnTo>
                  <a:lnTo>
                    <a:pt x="458" y="319"/>
                  </a:lnTo>
                  <a:lnTo>
                    <a:pt x="454" y="309"/>
                  </a:lnTo>
                  <a:lnTo>
                    <a:pt x="454" y="309"/>
                  </a:lnTo>
                  <a:lnTo>
                    <a:pt x="454" y="309"/>
                  </a:lnTo>
                  <a:lnTo>
                    <a:pt x="454" y="299"/>
                  </a:lnTo>
                  <a:lnTo>
                    <a:pt x="450" y="287"/>
                  </a:lnTo>
                  <a:lnTo>
                    <a:pt x="450" y="287"/>
                  </a:lnTo>
                  <a:lnTo>
                    <a:pt x="450" y="287"/>
                  </a:lnTo>
                  <a:lnTo>
                    <a:pt x="450" y="281"/>
                  </a:lnTo>
                  <a:lnTo>
                    <a:pt x="448" y="279"/>
                  </a:lnTo>
                  <a:lnTo>
                    <a:pt x="440" y="276"/>
                  </a:lnTo>
                  <a:lnTo>
                    <a:pt x="440" y="276"/>
                  </a:lnTo>
                  <a:lnTo>
                    <a:pt x="440" y="274"/>
                  </a:lnTo>
                  <a:lnTo>
                    <a:pt x="440" y="262"/>
                  </a:lnTo>
                  <a:lnTo>
                    <a:pt x="440" y="262"/>
                  </a:lnTo>
                  <a:lnTo>
                    <a:pt x="440" y="262"/>
                  </a:lnTo>
                  <a:lnTo>
                    <a:pt x="444" y="250"/>
                  </a:lnTo>
                  <a:lnTo>
                    <a:pt x="448" y="238"/>
                  </a:lnTo>
                  <a:lnTo>
                    <a:pt x="452" y="224"/>
                  </a:lnTo>
                  <a:lnTo>
                    <a:pt x="452" y="224"/>
                  </a:lnTo>
                  <a:lnTo>
                    <a:pt x="452" y="224"/>
                  </a:lnTo>
                  <a:lnTo>
                    <a:pt x="458" y="212"/>
                  </a:lnTo>
                  <a:lnTo>
                    <a:pt x="462" y="202"/>
                  </a:lnTo>
                  <a:lnTo>
                    <a:pt x="464" y="190"/>
                  </a:lnTo>
                  <a:lnTo>
                    <a:pt x="464" y="190"/>
                  </a:lnTo>
                  <a:lnTo>
                    <a:pt x="464" y="188"/>
                  </a:lnTo>
                  <a:lnTo>
                    <a:pt x="468" y="176"/>
                  </a:lnTo>
                  <a:lnTo>
                    <a:pt x="468" y="176"/>
                  </a:lnTo>
                  <a:lnTo>
                    <a:pt x="468" y="176"/>
                  </a:lnTo>
                  <a:lnTo>
                    <a:pt x="476" y="168"/>
                  </a:lnTo>
                  <a:lnTo>
                    <a:pt x="484" y="160"/>
                  </a:lnTo>
                  <a:lnTo>
                    <a:pt x="490" y="146"/>
                  </a:lnTo>
                  <a:lnTo>
                    <a:pt x="490" y="146"/>
                  </a:lnTo>
                  <a:lnTo>
                    <a:pt x="492" y="146"/>
                  </a:lnTo>
                  <a:lnTo>
                    <a:pt x="496" y="144"/>
                  </a:lnTo>
                  <a:lnTo>
                    <a:pt x="496" y="144"/>
                  </a:lnTo>
                  <a:lnTo>
                    <a:pt x="496" y="142"/>
                  </a:lnTo>
                  <a:lnTo>
                    <a:pt x="500" y="144"/>
                  </a:lnTo>
                  <a:lnTo>
                    <a:pt x="510" y="140"/>
                  </a:lnTo>
                  <a:lnTo>
                    <a:pt x="526" y="132"/>
                  </a:lnTo>
                  <a:lnTo>
                    <a:pt x="530" y="122"/>
                  </a:lnTo>
                  <a:lnTo>
                    <a:pt x="530" y="122"/>
                  </a:lnTo>
                  <a:lnTo>
                    <a:pt x="530" y="122"/>
                  </a:lnTo>
                  <a:lnTo>
                    <a:pt x="544" y="108"/>
                  </a:lnTo>
                  <a:lnTo>
                    <a:pt x="544" y="80"/>
                  </a:lnTo>
                  <a:lnTo>
                    <a:pt x="532" y="58"/>
                  </a:lnTo>
                  <a:lnTo>
                    <a:pt x="530" y="62"/>
                  </a:lnTo>
                  <a:lnTo>
                    <a:pt x="530" y="62"/>
                  </a:lnTo>
                  <a:lnTo>
                    <a:pt x="530" y="62"/>
                  </a:lnTo>
                  <a:lnTo>
                    <a:pt x="524" y="66"/>
                  </a:lnTo>
                  <a:lnTo>
                    <a:pt x="524" y="66"/>
                  </a:lnTo>
                  <a:lnTo>
                    <a:pt x="522" y="66"/>
                  </a:lnTo>
                  <a:lnTo>
                    <a:pt x="516" y="64"/>
                  </a:lnTo>
                  <a:lnTo>
                    <a:pt x="516" y="64"/>
                  </a:lnTo>
                  <a:lnTo>
                    <a:pt x="516" y="62"/>
                  </a:lnTo>
                  <a:lnTo>
                    <a:pt x="512" y="58"/>
                  </a:lnTo>
                  <a:lnTo>
                    <a:pt x="500" y="64"/>
                  </a:lnTo>
                  <a:lnTo>
                    <a:pt x="488" y="72"/>
                  </a:lnTo>
                  <a:lnTo>
                    <a:pt x="488" y="72"/>
                  </a:lnTo>
                  <a:lnTo>
                    <a:pt x="486" y="72"/>
                  </a:lnTo>
                  <a:lnTo>
                    <a:pt x="480" y="70"/>
                  </a:lnTo>
                  <a:lnTo>
                    <a:pt x="480" y="70"/>
                  </a:lnTo>
                  <a:lnTo>
                    <a:pt x="480" y="70"/>
                  </a:lnTo>
                  <a:lnTo>
                    <a:pt x="476" y="66"/>
                  </a:lnTo>
                  <a:lnTo>
                    <a:pt x="460" y="60"/>
                  </a:lnTo>
                  <a:lnTo>
                    <a:pt x="460" y="60"/>
                  </a:lnTo>
                  <a:lnTo>
                    <a:pt x="460" y="60"/>
                  </a:lnTo>
                  <a:lnTo>
                    <a:pt x="454" y="54"/>
                  </a:lnTo>
                  <a:lnTo>
                    <a:pt x="450" y="50"/>
                  </a:lnTo>
                  <a:lnTo>
                    <a:pt x="450" y="52"/>
                  </a:lnTo>
                  <a:lnTo>
                    <a:pt x="450" y="52"/>
                  </a:lnTo>
                  <a:lnTo>
                    <a:pt x="448" y="54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2" y="54"/>
                  </a:lnTo>
                  <a:lnTo>
                    <a:pt x="440" y="50"/>
                  </a:lnTo>
                  <a:lnTo>
                    <a:pt x="440" y="50"/>
                  </a:lnTo>
                  <a:lnTo>
                    <a:pt x="438" y="50"/>
                  </a:lnTo>
                  <a:lnTo>
                    <a:pt x="438" y="48"/>
                  </a:lnTo>
                  <a:lnTo>
                    <a:pt x="430" y="56"/>
                  </a:lnTo>
                  <a:lnTo>
                    <a:pt x="422" y="64"/>
                  </a:lnTo>
                  <a:lnTo>
                    <a:pt x="422" y="64"/>
                  </a:lnTo>
                  <a:lnTo>
                    <a:pt x="420" y="64"/>
                  </a:lnTo>
                  <a:lnTo>
                    <a:pt x="410" y="66"/>
                  </a:lnTo>
                  <a:lnTo>
                    <a:pt x="410" y="66"/>
                  </a:lnTo>
                  <a:lnTo>
                    <a:pt x="410" y="66"/>
                  </a:lnTo>
                  <a:lnTo>
                    <a:pt x="398" y="68"/>
                  </a:lnTo>
                  <a:lnTo>
                    <a:pt x="392" y="68"/>
                  </a:lnTo>
                  <a:lnTo>
                    <a:pt x="392" y="68"/>
                  </a:lnTo>
                  <a:lnTo>
                    <a:pt x="390" y="70"/>
                  </a:lnTo>
                  <a:lnTo>
                    <a:pt x="390" y="70"/>
                  </a:lnTo>
                  <a:lnTo>
                    <a:pt x="390" y="68"/>
                  </a:lnTo>
                  <a:lnTo>
                    <a:pt x="370" y="66"/>
                  </a:lnTo>
                  <a:lnTo>
                    <a:pt x="370" y="66"/>
                  </a:lnTo>
                  <a:lnTo>
                    <a:pt x="368" y="64"/>
                  </a:lnTo>
                  <a:lnTo>
                    <a:pt x="366" y="62"/>
                  </a:lnTo>
                  <a:lnTo>
                    <a:pt x="366" y="62"/>
                  </a:lnTo>
                  <a:lnTo>
                    <a:pt x="366" y="60"/>
                  </a:lnTo>
                  <a:lnTo>
                    <a:pt x="368" y="56"/>
                  </a:lnTo>
                  <a:lnTo>
                    <a:pt x="366" y="52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0" y="46"/>
                  </a:lnTo>
                  <a:lnTo>
                    <a:pt x="350" y="46"/>
                  </a:lnTo>
                  <a:lnTo>
                    <a:pt x="350" y="46"/>
                  </a:lnTo>
                  <a:lnTo>
                    <a:pt x="350" y="46"/>
                  </a:lnTo>
                  <a:lnTo>
                    <a:pt x="350" y="44"/>
                  </a:lnTo>
                  <a:lnTo>
                    <a:pt x="334" y="16"/>
                  </a:lnTo>
                  <a:lnTo>
                    <a:pt x="323" y="6"/>
                  </a:lnTo>
                  <a:lnTo>
                    <a:pt x="319" y="12"/>
                  </a:lnTo>
                  <a:lnTo>
                    <a:pt x="313" y="18"/>
                  </a:lnTo>
                  <a:lnTo>
                    <a:pt x="313" y="18"/>
                  </a:lnTo>
                  <a:lnTo>
                    <a:pt x="311" y="20"/>
                  </a:lnTo>
                  <a:lnTo>
                    <a:pt x="305" y="22"/>
                  </a:lnTo>
                  <a:lnTo>
                    <a:pt x="299" y="24"/>
                  </a:lnTo>
                  <a:lnTo>
                    <a:pt x="295" y="26"/>
                  </a:lnTo>
                  <a:lnTo>
                    <a:pt x="295" y="26"/>
                  </a:lnTo>
                  <a:lnTo>
                    <a:pt x="293" y="26"/>
                  </a:lnTo>
                  <a:lnTo>
                    <a:pt x="273" y="30"/>
                  </a:lnTo>
                  <a:lnTo>
                    <a:pt x="263" y="34"/>
                  </a:lnTo>
                  <a:lnTo>
                    <a:pt x="263" y="34"/>
                  </a:lnTo>
                  <a:lnTo>
                    <a:pt x="263" y="34"/>
                  </a:lnTo>
                  <a:lnTo>
                    <a:pt x="253" y="36"/>
                  </a:lnTo>
                  <a:lnTo>
                    <a:pt x="253" y="36"/>
                  </a:lnTo>
                  <a:lnTo>
                    <a:pt x="251" y="34"/>
                  </a:lnTo>
                  <a:lnTo>
                    <a:pt x="247" y="30"/>
                  </a:lnTo>
                  <a:lnTo>
                    <a:pt x="243" y="22"/>
                  </a:lnTo>
                  <a:lnTo>
                    <a:pt x="243" y="22"/>
                  </a:lnTo>
                  <a:lnTo>
                    <a:pt x="243" y="20"/>
                  </a:lnTo>
                  <a:lnTo>
                    <a:pt x="245" y="2"/>
                  </a:lnTo>
                  <a:lnTo>
                    <a:pt x="235" y="0"/>
                  </a:lnTo>
                  <a:lnTo>
                    <a:pt x="197" y="12"/>
                  </a:lnTo>
                  <a:lnTo>
                    <a:pt x="177" y="16"/>
                  </a:lnTo>
                  <a:lnTo>
                    <a:pt x="177" y="16"/>
                  </a:lnTo>
                  <a:lnTo>
                    <a:pt x="177" y="16"/>
                  </a:lnTo>
                  <a:lnTo>
                    <a:pt x="159" y="18"/>
                  </a:lnTo>
                  <a:lnTo>
                    <a:pt x="149" y="32"/>
                  </a:lnTo>
                  <a:lnTo>
                    <a:pt x="163" y="28"/>
                  </a:lnTo>
                  <a:lnTo>
                    <a:pt x="163" y="28"/>
                  </a:lnTo>
                  <a:lnTo>
                    <a:pt x="165" y="28"/>
                  </a:lnTo>
                  <a:lnTo>
                    <a:pt x="165" y="28"/>
                  </a:lnTo>
                  <a:lnTo>
                    <a:pt x="165" y="30"/>
                  </a:lnTo>
                  <a:lnTo>
                    <a:pt x="165" y="36"/>
                  </a:lnTo>
                  <a:lnTo>
                    <a:pt x="165" y="36"/>
                  </a:lnTo>
                  <a:lnTo>
                    <a:pt x="163" y="38"/>
                  </a:lnTo>
                  <a:lnTo>
                    <a:pt x="157" y="44"/>
                  </a:lnTo>
                  <a:lnTo>
                    <a:pt x="157" y="44"/>
                  </a:lnTo>
                  <a:lnTo>
                    <a:pt x="157" y="44"/>
                  </a:lnTo>
                  <a:lnTo>
                    <a:pt x="139" y="50"/>
                  </a:lnTo>
                  <a:lnTo>
                    <a:pt x="127" y="60"/>
                  </a:lnTo>
                  <a:lnTo>
                    <a:pt x="127" y="60"/>
                  </a:lnTo>
                  <a:lnTo>
                    <a:pt x="125" y="60"/>
                  </a:lnTo>
                  <a:lnTo>
                    <a:pt x="119" y="64"/>
                  </a:lnTo>
                  <a:lnTo>
                    <a:pt x="119" y="64"/>
                  </a:lnTo>
                  <a:lnTo>
                    <a:pt x="117" y="64"/>
                  </a:lnTo>
                  <a:lnTo>
                    <a:pt x="111" y="64"/>
                  </a:lnTo>
                  <a:lnTo>
                    <a:pt x="107" y="66"/>
                  </a:lnTo>
                  <a:lnTo>
                    <a:pt x="107" y="66"/>
                  </a:lnTo>
                  <a:lnTo>
                    <a:pt x="105" y="66"/>
                  </a:lnTo>
                  <a:lnTo>
                    <a:pt x="87" y="68"/>
                  </a:lnTo>
                  <a:lnTo>
                    <a:pt x="69" y="70"/>
                  </a:lnTo>
                  <a:lnTo>
                    <a:pt x="39" y="74"/>
                  </a:lnTo>
                  <a:lnTo>
                    <a:pt x="39" y="82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65" y="84"/>
                  </a:lnTo>
                  <a:lnTo>
                    <a:pt x="65" y="84"/>
                  </a:lnTo>
                  <a:lnTo>
                    <a:pt x="65" y="84"/>
                  </a:lnTo>
                  <a:lnTo>
                    <a:pt x="69" y="88"/>
                  </a:lnTo>
                  <a:lnTo>
                    <a:pt x="69" y="88"/>
                  </a:lnTo>
                  <a:lnTo>
                    <a:pt x="69" y="90"/>
                  </a:lnTo>
                  <a:lnTo>
                    <a:pt x="71" y="100"/>
                  </a:lnTo>
                  <a:lnTo>
                    <a:pt x="71" y="106"/>
                  </a:lnTo>
                  <a:lnTo>
                    <a:pt x="87" y="106"/>
                  </a:lnTo>
                  <a:lnTo>
                    <a:pt x="105" y="108"/>
                  </a:lnTo>
                  <a:lnTo>
                    <a:pt x="113" y="108"/>
                  </a:lnTo>
                  <a:lnTo>
                    <a:pt x="139" y="98"/>
                  </a:lnTo>
                  <a:lnTo>
                    <a:pt x="139" y="96"/>
                  </a:lnTo>
                  <a:lnTo>
                    <a:pt x="139" y="96"/>
                  </a:lnTo>
                  <a:lnTo>
                    <a:pt x="141" y="96"/>
                  </a:lnTo>
                  <a:lnTo>
                    <a:pt x="147" y="98"/>
                  </a:lnTo>
                  <a:lnTo>
                    <a:pt x="147" y="98"/>
                  </a:lnTo>
                  <a:lnTo>
                    <a:pt x="147" y="98"/>
                  </a:lnTo>
                  <a:lnTo>
                    <a:pt x="151" y="102"/>
                  </a:lnTo>
                  <a:lnTo>
                    <a:pt x="151" y="102"/>
                  </a:lnTo>
                  <a:lnTo>
                    <a:pt x="151" y="102"/>
                  </a:lnTo>
                  <a:lnTo>
                    <a:pt x="153" y="106"/>
                  </a:lnTo>
                  <a:lnTo>
                    <a:pt x="153" y="106"/>
                  </a:lnTo>
                  <a:lnTo>
                    <a:pt x="153" y="108"/>
                  </a:lnTo>
                  <a:lnTo>
                    <a:pt x="151" y="110"/>
                  </a:lnTo>
                  <a:lnTo>
                    <a:pt x="151" y="110"/>
                  </a:lnTo>
                  <a:lnTo>
                    <a:pt x="149" y="110"/>
                  </a:lnTo>
                  <a:lnTo>
                    <a:pt x="145" y="110"/>
                  </a:lnTo>
                  <a:lnTo>
                    <a:pt x="145" y="112"/>
                  </a:lnTo>
                  <a:lnTo>
                    <a:pt x="145" y="114"/>
                  </a:lnTo>
                  <a:lnTo>
                    <a:pt x="145" y="114"/>
                  </a:lnTo>
                  <a:lnTo>
                    <a:pt x="143" y="116"/>
                  </a:lnTo>
                  <a:lnTo>
                    <a:pt x="141" y="120"/>
                  </a:lnTo>
                  <a:lnTo>
                    <a:pt x="141" y="120"/>
                  </a:lnTo>
                  <a:lnTo>
                    <a:pt x="141" y="120"/>
                  </a:lnTo>
                  <a:lnTo>
                    <a:pt x="137" y="122"/>
                  </a:lnTo>
                  <a:lnTo>
                    <a:pt x="137" y="122"/>
                  </a:lnTo>
                  <a:lnTo>
                    <a:pt x="137" y="122"/>
                  </a:lnTo>
                  <a:lnTo>
                    <a:pt x="133" y="122"/>
                  </a:lnTo>
                  <a:lnTo>
                    <a:pt x="133" y="122"/>
                  </a:lnTo>
                  <a:lnTo>
                    <a:pt x="131" y="122"/>
                  </a:lnTo>
                  <a:lnTo>
                    <a:pt x="111" y="122"/>
                  </a:lnTo>
                  <a:lnTo>
                    <a:pt x="109" y="122"/>
                  </a:lnTo>
                  <a:lnTo>
                    <a:pt x="107" y="124"/>
                  </a:lnTo>
                  <a:lnTo>
                    <a:pt x="105" y="128"/>
                  </a:lnTo>
                  <a:lnTo>
                    <a:pt x="103" y="130"/>
                  </a:lnTo>
                  <a:lnTo>
                    <a:pt x="105" y="130"/>
                  </a:lnTo>
                  <a:lnTo>
                    <a:pt x="105" y="130"/>
                  </a:lnTo>
                  <a:lnTo>
                    <a:pt x="105" y="130"/>
                  </a:lnTo>
                  <a:lnTo>
                    <a:pt x="113" y="136"/>
                  </a:lnTo>
                  <a:lnTo>
                    <a:pt x="119" y="140"/>
                  </a:lnTo>
                  <a:lnTo>
                    <a:pt x="127" y="144"/>
                  </a:lnTo>
                  <a:lnTo>
                    <a:pt x="127" y="144"/>
                  </a:lnTo>
                  <a:lnTo>
                    <a:pt x="127" y="144"/>
                  </a:lnTo>
                  <a:lnTo>
                    <a:pt x="135" y="150"/>
                  </a:lnTo>
                  <a:lnTo>
                    <a:pt x="135" y="150"/>
                  </a:lnTo>
                  <a:lnTo>
                    <a:pt x="137" y="152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64"/>
                  </a:lnTo>
                  <a:lnTo>
                    <a:pt x="135" y="164"/>
                  </a:lnTo>
                  <a:lnTo>
                    <a:pt x="135" y="164"/>
                  </a:lnTo>
                  <a:lnTo>
                    <a:pt x="133" y="168"/>
                  </a:lnTo>
                  <a:lnTo>
                    <a:pt x="133" y="168"/>
                  </a:lnTo>
                  <a:lnTo>
                    <a:pt x="131" y="168"/>
                  </a:lnTo>
                  <a:lnTo>
                    <a:pt x="131" y="168"/>
                  </a:lnTo>
                  <a:lnTo>
                    <a:pt x="129" y="168"/>
                  </a:lnTo>
                  <a:lnTo>
                    <a:pt x="125" y="162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19" y="160"/>
                  </a:lnTo>
                  <a:lnTo>
                    <a:pt x="113" y="154"/>
                  </a:lnTo>
                  <a:lnTo>
                    <a:pt x="101" y="152"/>
                  </a:lnTo>
                  <a:lnTo>
                    <a:pt x="89" y="154"/>
                  </a:lnTo>
                  <a:lnTo>
                    <a:pt x="87" y="156"/>
                  </a:lnTo>
                  <a:lnTo>
                    <a:pt x="87" y="156"/>
                  </a:lnTo>
                  <a:lnTo>
                    <a:pt x="87" y="156"/>
                  </a:lnTo>
                  <a:lnTo>
                    <a:pt x="77" y="160"/>
                  </a:lnTo>
                  <a:lnTo>
                    <a:pt x="75" y="174"/>
                  </a:lnTo>
                  <a:lnTo>
                    <a:pt x="75" y="174"/>
                  </a:lnTo>
                  <a:lnTo>
                    <a:pt x="75" y="174"/>
                  </a:lnTo>
                  <a:lnTo>
                    <a:pt x="65" y="188"/>
                  </a:lnTo>
                  <a:lnTo>
                    <a:pt x="65" y="188"/>
                  </a:lnTo>
                  <a:lnTo>
                    <a:pt x="65" y="190"/>
                  </a:lnTo>
                  <a:lnTo>
                    <a:pt x="51" y="196"/>
                  </a:lnTo>
                  <a:lnTo>
                    <a:pt x="41" y="202"/>
                  </a:lnTo>
                  <a:lnTo>
                    <a:pt x="33" y="210"/>
                  </a:lnTo>
                  <a:lnTo>
                    <a:pt x="27" y="218"/>
                  </a:lnTo>
                  <a:lnTo>
                    <a:pt x="27" y="218"/>
                  </a:lnTo>
                  <a:lnTo>
                    <a:pt x="25" y="218"/>
                  </a:lnTo>
                  <a:lnTo>
                    <a:pt x="19" y="222"/>
                  </a:lnTo>
                  <a:lnTo>
                    <a:pt x="17" y="236"/>
                  </a:lnTo>
                  <a:lnTo>
                    <a:pt x="33" y="246"/>
                  </a:lnTo>
                  <a:lnTo>
                    <a:pt x="85" y="238"/>
                  </a:lnTo>
                  <a:lnTo>
                    <a:pt x="85" y="238"/>
                  </a:lnTo>
                  <a:lnTo>
                    <a:pt x="85" y="238"/>
                  </a:lnTo>
                  <a:lnTo>
                    <a:pt x="91" y="242"/>
                  </a:lnTo>
                  <a:lnTo>
                    <a:pt x="91" y="242"/>
                  </a:lnTo>
                  <a:lnTo>
                    <a:pt x="93" y="242"/>
                  </a:lnTo>
                  <a:lnTo>
                    <a:pt x="95" y="250"/>
                  </a:lnTo>
                  <a:lnTo>
                    <a:pt x="95" y="250"/>
                  </a:lnTo>
                  <a:lnTo>
                    <a:pt x="95" y="250"/>
                  </a:lnTo>
                  <a:lnTo>
                    <a:pt x="101" y="268"/>
                  </a:lnTo>
                  <a:lnTo>
                    <a:pt x="101" y="268"/>
                  </a:lnTo>
                  <a:lnTo>
                    <a:pt x="99" y="270"/>
                  </a:lnTo>
                  <a:lnTo>
                    <a:pt x="99" y="270"/>
                  </a:lnTo>
                  <a:lnTo>
                    <a:pt x="97" y="270"/>
                  </a:lnTo>
                  <a:lnTo>
                    <a:pt x="93" y="268"/>
                  </a:lnTo>
                  <a:lnTo>
                    <a:pt x="93" y="268"/>
                  </a:lnTo>
                  <a:lnTo>
                    <a:pt x="91" y="268"/>
                  </a:lnTo>
                  <a:lnTo>
                    <a:pt x="85" y="260"/>
                  </a:lnTo>
                  <a:lnTo>
                    <a:pt x="79" y="254"/>
                  </a:lnTo>
                  <a:lnTo>
                    <a:pt x="75" y="254"/>
                  </a:lnTo>
                  <a:lnTo>
                    <a:pt x="69" y="262"/>
                  </a:lnTo>
                  <a:lnTo>
                    <a:pt x="69" y="262"/>
                  </a:lnTo>
                  <a:lnTo>
                    <a:pt x="69" y="262"/>
                  </a:lnTo>
                  <a:lnTo>
                    <a:pt x="63" y="266"/>
                  </a:lnTo>
                  <a:lnTo>
                    <a:pt x="63" y="266"/>
                  </a:lnTo>
                  <a:lnTo>
                    <a:pt x="63" y="266"/>
                  </a:lnTo>
                  <a:lnTo>
                    <a:pt x="51" y="268"/>
                  </a:lnTo>
                  <a:lnTo>
                    <a:pt x="37" y="270"/>
                  </a:lnTo>
                  <a:lnTo>
                    <a:pt x="27" y="274"/>
                  </a:lnTo>
                  <a:lnTo>
                    <a:pt x="19" y="285"/>
                  </a:lnTo>
                  <a:lnTo>
                    <a:pt x="9" y="307"/>
                  </a:lnTo>
                  <a:lnTo>
                    <a:pt x="3" y="321"/>
                  </a:lnTo>
                  <a:lnTo>
                    <a:pt x="0" y="329"/>
                  </a:lnTo>
                  <a:lnTo>
                    <a:pt x="0" y="333"/>
                  </a:lnTo>
                  <a:lnTo>
                    <a:pt x="5" y="337"/>
                  </a:lnTo>
                  <a:lnTo>
                    <a:pt x="11" y="335"/>
                  </a:lnTo>
                  <a:lnTo>
                    <a:pt x="47" y="3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49"/>
            <p:cNvSpPr>
              <a:spLocks/>
            </p:cNvSpPr>
            <p:nvPr/>
          </p:nvSpPr>
          <p:spPr bwMode="auto">
            <a:xfrm>
              <a:off x="3306" y="1952"/>
              <a:ext cx="36" cy="86"/>
            </a:xfrm>
            <a:custGeom>
              <a:avLst/>
              <a:gdLst>
                <a:gd name="T0" fmla="*/ 4 w 36"/>
                <a:gd name="T1" fmla="*/ 22 h 86"/>
                <a:gd name="T2" fmla="*/ 6 w 36"/>
                <a:gd name="T3" fmla="*/ 32 h 86"/>
                <a:gd name="T4" fmla="*/ 6 w 36"/>
                <a:gd name="T5" fmla="*/ 50 h 86"/>
                <a:gd name="T6" fmla="*/ 6 w 36"/>
                <a:gd name="T7" fmla="*/ 50 h 86"/>
                <a:gd name="T8" fmla="*/ 6 w 36"/>
                <a:gd name="T9" fmla="*/ 56 h 86"/>
                <a:gd name="T10" fmla="*/ 6 w 36"/>
                <a:gd name="T11" fmla="*/ 56 h 86"/>
                <a:gd name="T12" fmla="*/ 8 w 36"/>
                <a:gd name="T13" fmla="*/ 58 h 86"/>
                <a:gd name="T14" fmla="*/ 10 w 36"/>
                <a:gd name="T15" fmla="*/ 56 h 86"/>
                <a:gd name="T16" fmla="*/ 12 w 36"/>
                <a:gd name="T17" fmla="*/ 54 h 86"/>
                <a:gd name="T18" fmla="*/ 16 w 36"/>
                <a:gd name="T19" fmla="*/ 58 h 86"/>
                <a:gd name="T20" fmla="*/ 16 w 36"/>
                <a:gd name="T21" fmla="*/ 60 h 86"/>
                <a:gd name="T22" fmla="*/ 10 w 36"/>
                <a:gd name="T23" fmla="*/ 74 h 86"/>
                <a:gd name="T24" fmla="*/ 18 w 36"/>
                <a:gd name="T25" fmla="*/ 70 h 86"/>
                <a:gd name="T26" fmla="*/ 22 w 36"/>
                <a:gd name="T27" fmla="*/ 70 h 86"/>
                <a:gd name="T28" fmla="*/ 22 w 36"/>
                <a:gd name="T29" fmla="*/ 72 h 86"/>
                <a:gd name="T30" fmla="*/ 20 w 36"/>
                <a:gd name="T31" fmla="*/ 76 h 86"/>
                <a:gd name="T32" fmla="*/ 18 w 36"/>
                <a:gd name="T33" fmla="*/ 80 h 86"/>
                <a:gd name="T34" fmla="*/ 18 w 36"/>
                <a:gd name="T35" fmla="*/ 86 h 86"/>
                <a:gd name="T36" fmla="*/ 36 w 36"/>
                <a:gd name="T37" fmla="*/ 86 h 86"/>
                <a:gd name="T38" fmla="*/ 36 w 36"/>
                <a:gd name="T39" fmla="*/ 86 h 86"/>
                <a:gd name="T40" fmla="*/ 32 w 36"/>
                <a:gd name="T41" fmla="*/ 76 h 86"/>
                <a:gd name="T42" fmla="*/ 30 w 36"/>
                <a:gd name="T43" fmla="*/ 76 h 86"/>
                <a:gd name="T44" fmla="*/ 28 w 36"/>
                <a:gd name="T45" fmla="*/ 66 h 86"/>
                <a:gd name="T46" fmla="*/ 28 w 36"/>
                <a:gd name="T47" fmla="*/ 62 h 86"/>
                <a:gd name="T48" fmla="*/ 28 w 36"/>
                <a:gd name="T49" fmla="*/ 62 h 86"/>
                <a:gd name="T50" fmla="*/ 24 w 36"/>
                <a:gd name="T51" fmla="*/ 56 h 86"/>
                <a:gd name="T52" fmla="*/ 22 w 36"/>
                <a:gd name="T53" fmla="*/ 56 h 86"/>
                <a:gd name="T54" fmla="*/ 20 w 36"/>
                <a:gd name="T55" fmla="*/ 50 h 86"/>
                <a:gd name="T56" fmla="*/ 20 w 36"/>
                <a:gd name="T57" fmla="*/ 48 h 86"/>
                <a:gd name="T58" fmla="*/ 26 w 36"/>
                <a:gd name="T59" fmla="*/ 48 h 86"/>
                <a:gd name="T60" fmla="*/ 22 w 36"/>
                <a:gd name="T61" fmla="*/ 44 h 86"/>
                <a:gd name="T62" fmla="*/ 20 w 36"/>
                <a:gd name="T63" fmla="*/ 44 h 86"/>
                <a:gd name="T64" fmla="*/ 18 w 36"/>
                <a:gd name="T65" fmla="*/ 40 h 86"/>
                <a:gd name="T66" fmla="*/ 20 w 36"/>
                <a:gd name="T67" fmla="*/ 36 h 86"/>
                <a:gd name="T68" fmla="*/ 14 w 36"/>
                <a:gd name="T69" fmla="*/ 18 h 86"/>
                <a:gd name="T70" fmla="*/ 12 w 36"/>
                <a:gd name="T71" fmla="*/ 18 h 86"/>
                <a:gd name="T72" fmla="*/ 12 w 36"/>
                <a:gd name="T73" fmla="*/ 14 h 86"/>
                <a:gd name="T74" fmla="*/ 16 w 36"/>
                <a:gd name="T75" fmla="*/ 10 h 86"/>
                <a:gd name="T76" fmla="*/ 16 w 36"/>
                <a:gd name="T77" fmla="*/ 6 h 86"/>
                <a:gd name="T78" fmla="*/ 8 w 36"/>
                <a:gd name="T79" fmla="*/ 2 h 86"/>
                <a:gd name="T80" fmla="*/ 0 w 36"/>
                <a:gd name="T81" fmla="*/ 1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" h="86">
                  <a:moveTo>
                    <a:pt x="0" y="10"/>
                  </a:moveTo>
                  <a:lnTo>
                    <a:pt x="4" y="22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4" y="56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6" y="60"/>
                  </a:lnTo>
                  <a:lnTo>
                    <a:pt x="10" y="70"/>
                  </a:lnTo>
                  <a:lnTo>
                    <a:pt x="10" y="74"/>
                  </a:lnTo>
                  <a:lnTo>
                    <a:pt x="12" y="74"/>
                  </a:lnTo>
                  <a:lnTo>
                    <a:pt x="18" y="70"/>
                  </a:lnTo>
                  <a:lnTo>
                    <a:pt x="18" y="70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2" y="72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18" y="80"/>
                  </a:lnTo>
                  <a:lnTo>
                    <a:pt x="16" y="82"/>
                  </a:lnTo>
                  <a:lnTo>
                    <a:pt x="18" y="86"/>
                  </a:lnTo>
                  <a:lnTo>
                    <a:pt x="20" y="86"/>
                  </a:lnTo>
                  <a:lnTo>
                    <a:pt x="36" y="86"/>
                  </a:lnTo>
                  <a:lnTo>
                    <a:pt x="36" y="86"/>
                  </a:lnTo>
                  <a:lnTo>
                    <a:pt x="36" y="86"/>
                  </a:lnTo>
                  <a:lnTo>
                    <a:pt x="36" y="84"/>
                  </a:lnTo>
                  <a:lnTo>
                    <a:pt x="32" y="76"/>
                  </a:lnTo>
                  <a:lnTo>
                    <a:pt x="32" y="76"/>
                  </a:lnTo>
                  <a:lnTo>
                    <a:pt x="30" y="76"/>
                  </a:lnTo>
                  <a:lnTo>
                    <a:pt x="28" y="66"/>
                  </a:lnTo>
                  <a:lnTo>
                    <a:pt x="28" y="66"/>
                  </a:lnTo>
                  <a:lnTo>
                    <a:pt x="28" y="66"/>
                  </a:lnTo>
                  <a:lnTo>
                    <a:pt x="28" y="62"/>
                  </a:lnTo>
                  <a:lnTo>
                    <a:pt x="28" y="62"/>
                  </a:lnTo>
                  <a:lnTo>
                    <a:pt x="28" y="62"/>
                  </a:lnTo>
                  <a:lnTo>
                    <a:pt x="28" y="58"/>
                  </a:lnTo>
                  <a:lnTo>
                    <a:pt x="24" y="56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0" y="54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20" y="48"/>
                  </a:lnTo>
                  <a:lnTo>
                    <a:pt x="22" y="48"/>
                  </a:lnTo>
                  <a:lnTo>
                    <a:pt x="26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0" y="44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20" y="36"/>
                  </a:lnTo>
                  <a:lnTo>
                    <a:pt x="20" y="3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8" y="2"/>
                  </a:lnTo>
                  <a:lnTo>
                    <a:pt x="2" y="8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0"/>
            <p:cNvSpPr>
              <a:spLocks/>
            </p:cNvSpPr>
            <p:nvPr/>
          </p:nvSpPr>
          <p:spPr bwMode="auto">
            <a:xfrm>
              <a:off x="3238" y="1749"/>
              <a:ext cx="540" cy="483"/>
            </a:xfrm>
            <a:custGeom>
              <a:avLst/>
              <a:gdLst>
                <a:gd name="T0" fmla="*/ 379 w 540"/>
                <a:gd name="T1" fmla="*/ 443 h 483"/>
                <a:gd name="T2" fmla="*/ 442 w 540"/>
                <a:gd name="T3" fmla="*/ 431 h 483"/>
                <a:gd name="T4" fmla="*/ 504 w 540"/>
                <a:gd name="T5" fmla="*/ 481 h 483"/>
                <a:gd name="T6" fmla="*/ 510 w 540"/>
                <a:gd name="T7" fmla="*/ 389 h 483"/>
                <a:gd name="T8" fmla="*/ 490 w 540"/>
                <a:gd name="T9" fmla="*/ 341 h 483"/>
                <a:gd name="T10" fmla="*/ 490 w 540"/>
                <a:gd name="T11" fmla="*/ 327 h 483"/>
                <a:gd name="T12" fmla="*/ 431 w 540"/>
                <a:gd name="T13" fmla="*/ 373 h 483"/>
                <a:gd name="T14" fmla="*/ 423 w 540"/>
                <a:gd name="T15" fmla="*/ 347 h 483"/>
                <a:gd name="T16" fmla="*/ 337 w 540"/>
                <a:gd name="T17" fmla="*/ 269 h 483"/>
                <a:gd name="T18" fmla="*/ 423 w 540"/>
                <a:gd name="T19" fmla="*/ 155 h 483"/>
                <a:gd name="T20" fmla="*/ 435 w 540"/>
                <a:gd name="T21" fmla="*/ 122 h 483"/>
                <a:gd name="T22" fmla="*/ 409 w 540"/>
                <a:gd name="T23" fmla="*/ 80 h 483"/>
                <a:gd name="T24" fmla="*/ 297 w 540"/>
                <a:gd name="T25" fmla="*/ 74 h 483"/>
                <a:gd name="T26" fmla="*/ 269 w 540"/>
                <a:gd name="T27" fmla="*/ 104 h 483"/>
                <a:gd name="T28" fmla="*/ 257 w 540"/>
                <a:gd name="T29" fmla="*/ 135 h 483"/>
                <a:gd name="T30" fmla="*/ 253 w 540"/>
                <a:gd name="T31" fmla="*/ 102 h 483"/>
                <a:gd name="T32" fmla="*/ 243 w 540"/>
                <a:gd name="T33" fmla="*/ 72 h 483"/>
                <a:gd name="T34" fmla="*/ 205 w 540"/>
                <a:gd name="T35" fmla="*/ 28 h 483"/>
                <a:gd name="T36" fmla="*/ 183 w 540"/>
                <a:gd name="T37" fmla="*/ 66 h 483"/>
                <a:gd name="T38" fmla="*/ 173 w 540"/>
                <a:gd name="T39" fmla="*/ 24 h 483"/>
                <a:gd name="T40" fmla="*/ 147 w 540"/>
                <a:gd name="T41" fmla="*/ 20 h 483"/>
                <a:gd name="T42" fmla="*/ 153 w 540"/>
                <a:gd name="T43" fmla="*/ 38 h 483"/>
                <a:gd name="T44" fmla="*/ 157 w 540"/>
                <a:gd name="T45" fmla="*/ 48 h 483"/>
                <a:gd name="T46" fmla="*/ 159 w 540"/>
                <a:gd name="T47" fmla="*/ 72 h 483"/>
                <a:gd name="T48" fmla="*/ 131 w 540"/>
                <a:gd name="T49" fmla="*/ 94 h 483"/>
                <a:gd name="T50" fmla="*/ 119 w 540"/>
                <a:gd name="T51" fmla="*/ 84 h 483"/>
                <a:gd name="T52" fmla="*/ 117 w 540"/>
                <a:gd name="T53" fmla="*/ 46 h 483"/>
                <a:gd name="T54" fmla="*/ 106 w 540"/>
                <a:gd name="T55" fmla="*/ 22 h 483"/>
                <a:gd name="T56" fmla="*/ 78 w 540"/>
                <a:gd name="T57" fmla="*/ 26 h 483"/>
                <a:gd name="T58" fmla="*/ 82 w 540"/>
                <a:gd name="T59" fmla="*/ 42 h 483"/>
                <a:gd name="T60" fmla="*/ 104 w 540"/>
                <a:gd name="T61" fmla="*/ 70 h 483"/>
                <a:gd name="T62" fmla="*/ 86 w 540"/>
                <a:gd name="T63" fmla="*/ 100 h 483"/>
                <a:gd name="T64" fmla="*/ 80 w 540"/>
                <a:gd name="T65" fmla="*/ 122 h 483"/>
                <a:gd name="T66" fmla="*/ 50 w 540"/>
                <a:gd name="T67" fmla="*/ 110 h 483"/>
                <a:gd name="T68" fmla="*/ 64 w 540"/>
                <a:gd name="T69" fmla="*/ 80 h 483"/>
                <a:gd name="T70" fmla="*/ 56 w 540"/>
                <a:gd name="T71" fmla="*/ 66 h 483"/>
                <a:gd name="T72" fmla="*/ 34 w 540"/>
                <a:gd name="T73" fmla="*/ 84 h 483"/>
                <a:gd name="T74" fmla="*/ 38 w 540"/>
                <a:gd name="T75" fmla="*/ 106 h 483"/>
                <a:gd name="T76" fmla="*/ 30 w 540"/>
                <a:gd name="T77" fmla="*/ 124 h 483"/>
                <a:gd name="T78" fmla="*/ 10 w 540"/>
                <a:gd name="T79" fmla="*/ 118 h 483"/>
                <a:gd name="T80" fmla="*/ 6 w 540"/>
                <a:gd name="T81" fmla="*/ 131 h 483"/>
                <a:gd name="T82" fmla="*/ 30 w 540"/>
                <a:gd name="T83" fmla="*/ 153 h 483"/>
                <a:gd name="T84" fmla="*/ 32 w 540"/>
                <a:gd name="T85" fmla="*/ 165 h 483"/>
                <a:gd name="T86" fmla="*/ 62 w 540"/>
                <a:gd name="T87" fmla="*/ 191 h 483"/>
                <a:gd name="T88" fmla="*/ 68 w 540"/>
                <a:gd name="T89" fmla="*/ 193 h 483"/>
                <a:gd name="T90" fmla="*/ 70 w 540"/>
                <a:gd name="T91" fmla="*/ 147 h 483"/>
                <a:gd name="T92" fmla="*/ 88 w 540"/>
                <a:gd name="T93" fmla="*/ 167 h 483"/>
                <a:gd name="T94" fmla="*/ 109 w 540"/>
                <a:gd name="T95" fmla="*/ 157 h 483"/>
                <a:gd name="T96" fmla="*/ 127 w 540"/>
                <a:gd name="T97" fmla="*/ 135 h 483"/>
                <a:gd name="T98" fmla="*/ 139 w 540"/>
                <a:gd name="T99" fmla="*/ 171 h 483"/>
                <a:gd name="T100" fmla="*/ 139 w 540"/>
                <a:gd name="T101" fmla="*/ 205 h 483"/>
                <a:gd name="T102" fmla="*/ 125 w 540"/>
                <a:gd name="T103" fmla="*/ 225 h 483"/>
                <a:gd name="T104" fmla="*/ 141 w 540"/>
                <a:gd name="T105" fmla="*/ 237 h 483"/>
                <a:gd name="T106" fmla="*/ 155 w 540"/>
                <a:gd name="T107" fmla="*/ 261 h 483"/>
                <a:gd name="T108" fmla="*/ 137 w 540"/>
                <a:gd name="T109" fmla="*/ 287 h 483"/>
                <a:gd name="T110" fmla="*/ 163 w 540"/>
                <a:gd name="T111" fmla="*/ 309 h 483"/>
                <a:gd name="T112" fmla="*/ 165 w 540"/>
                <a:gd name="T113" fmla="*/ 343 h 483"/>
                <a:gd name="T114" fmla="*/ 159 w 540"/>
                <a:gd name="T115" fmla="*/ 381 h 483"/>
                <a:gd name="T116" fmla="*/ 135 w 540"/>
                <a:gd name="T117" fmla="*/ 407 h 483"/>
                <a:gd name="T118" fmla="*/ 167 w 540"/>
                <a:gd name="T119" fmla="*/ 415 h 483"/>
                <a:gd name="T120" fmla="*/ 197 w 540"/>
                <a:gd name="T121" fmla="*/ 461 h 483"/>
                <a:gd name="T122" fmla="*/ 231 w 540"/>
                <a:gd name="T123" fmla="*/ 461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0" h="483">
                  <a:moveTo>
                    <a:pt x="265" y="433"/>
                  </a:moveTo>
                  <a:lnTo>
                    <a:pt x="281" y="431"/>
                  </a:lnTo>
                  <a:lnTo>
                    <a:pt x="301" y="427"/>
                  </a:lnTo>
                  <a:lnTo>
                    <a:pt x="339" y="415"/>
                  </a:lnTo>
                  <a:lnTo>
                    <a:pt x="339" y="415"/>
                  </a:lnTo>
                  <a:lnTo>
                    <a:pt x="341" y="415"/>
                  </a:lnTo>
                  <a:lnTo>
                    <a:pt x="355" y="417"/>
                  </a:lnTo>
                  <a:lnTo>
                    <a:pt x="355" y="417"/>
                  </a:lnTo>
                  <a:lnTo>
                    <a:pt x="355" y="419"/>
                  </a:lnTo>
                  <a:lnTo>
                    <a:pt x="355" y="421"/>
                  </a:lnTo>
                  <a:lnTo>
                    <a:pt x="353" y="439"/>
                  </a:lnTo>
                  <a:lnTo>
                    <a:pt x="359" y="449"/>
                  </a:lnTo>
                  <a:lnTo>
                    <a:pt x="369" y="447"/>
                  </a:lnTo>
                  <a:lnTo>
                    <a:pt x="379" y="443"/>
                  </a:lnTo>
                  <a:lnTo>
                    <a:pt x="379" y="443"/>
                  </a:lnTo>
                  <a:lnTo>
                    <a:pt x="379" y="443"/>
                  </a:lnTo>
                  <a:lnTo>
                    <a:pt x="399" y="439"/>
                  </a:lnTo>
                  <a:lnTo>
                    <a:pt x="403" y="439"/>
                  </a:lnTo>
                  <a:lnTo>
                    <a:pt x="409" y="435"/>
                  </a:lnTo>
                  <a:lnTo>
                    <a:pt x="409" y="435"/>
                  </a:lnTo>
                  <a:lnTo>
                    <a:pt x="409" y="435"/>
                  </a:lnTo>
                  <a:lnTo>
                    <a:pt x="415" y="435"/>
                  </a:lnTo>
                  <a:lnTo>
                    <a:pt x="421" y="427"/>
                  </a:lnTo>
                  <a:lnTo>
                    <a:pt x="421" y="427"/>
                  </a:lnTo>
                  <a:lnTo>
                    <a:pt x="421" y="427"/>
                  </a:lnTo>
                  <a:lnTo>
                    <a:pt x="427" y="421"/>
                  </a:lnTo>
                  <a:lnTo>
                    <a:pt x="427" y="421"/>
                  </a:lnTo>
                  <a:lnTo>
                    <a:pt x="429" y="421"/>
                  </a:lnTo>
                  <a:lnTo>
                    <a:pt x="429" y="421"/>
                  </a:lnTo>
                  <a:lnTo>
                    <a:pt x="442" y="431"/>
                  </a:lnTo>
                  <a:lnTo>
                    <a:pt x="442" y="431"/>
                  </a:lnTo>
                  <a:lnTo>
                    <a:pt x="444" y="431"/>
                  </a:lnTo>
                  <a:lnTo>
                    <a:pt x="460" y="461"/>
                  </a:lnTo>
                  <a:lnTo>
                    <a:pt x="470" y="467"/>
                  </a:lnTo>
                  <a:lnTo>
                    <a:pt x="476" y="467"/>
                  </a:lnTo>
                  <a:lnTo>
                    <a:pt x="476" y="467"/>
                  </a:lnTo>
                  <a:lnTo>
                    <a:pt x="476" y="469"/>
                  </a:lnTo>
                  <a:lnTo>
                    <a:pt x="478" y="473"/>
                  </a:lnTo>
                  <a:lnTo>
                    <a:pt x="478" y="473"/>
                  </a:lnTo>
                  <a:lnTo>
                    <a:pt x="478" y="475"/>
                  </a:lnTo>
                  <a:lnTo>
                    <a:pt x="476" y="479"/>
                  </a:lnTo>
                  <a:lnTo>
                    <a:pt x="478" y="481"/>
                  </a:lnTo>
                  <a:lnTo>
                    <a:pt x="496" y="483"/>
                  </a:lnTo>
                  <a:lnTo>
                    <a:pt x="504" y="481"/>
                  </a:lnTo>
                  <a:lnTo>
                    <a:pt x="504" y="481"/>
                  </a:lnTo>
                  <a:lnTo>
                    <a:pt x="504" y="481"/>
                  </a:lnTo>
                  <a:lnTo>
                    <a:pt x="514" y="481"/>
                  </a:lnTo>
                  <a:lnTo>
                    <a:pt x="526" y="479"/>
                  </a:lnTo>
                  <a:lnTo>
                    <a:pt x="534" y="471"/>
                  </a:lnTo>
                  <a:lnTo>
                    <a:pt x="540" y="463"/>
                  </a:lnTo>
                  <a:lnTo>
                    <a:pt x="534" y="453"/>
                  </a:lnTo>
                  <a:lnTo>
                    <a:pt x="526" y="439"/>
                  </a:lnTo>
                  <a:lnTo>
                    <a:pt x="526" y="439"/>
                  </a:lnTo>
                  <a:lnTo>
                    <a:pt x="526" y="439"/>
                  </a:lnTo>
                  <a:lnTo>
                    <a:pt x="522" y="423"/>
                  </a:lnTo>
                  <a:lnTo>
                    <a:pt x="522" y="423"/>
                  </a:lnTo>
                  <a:lnTo>
                    <a:pt x="522" y="421"/>
                  </a:lnTo>
                  <a:lnTo>
                    <a:pt x="522" y="407"/>
                  </a:lnTo>
                  <a:lnTo>
                    <a:pt x="520" y="395"/>
                  </a:lnTo>
                  <a:lnTo>
                    <a:pt x="510" y="389"/>
                  </a:lnTo>
                  <a:lnTo>
                    <a:pt x="500" y="385"/>
                  </a:lnTo>
                  <a:lnTo>
                    <a:pt x="488" y="387"/>
                  </a:lnTo>
                  <a:lnTo>
                    <a:pt x="488" y="387"/>
                  </a:lnTo>
                  <a:lnTo>
                    <a:pt x="486" y="387"/>
                  </a:lnTo>
                  <a:lnTo>
                    <a:pt x="486" y="387"/>
                  </a:lnTo>
                  <a:lnTo>
                    <a:pt x="486" y="385"/>
                  </a:lnTo>
                  <a:lnTo>
                    <a:pt x="484" y="373"/>
                  </a:lnTo>
                  <a:lnTo>
                    <a:pt x="484" y="373"/>
                  </a:lnTo>
                  <a:lnTo>
                    <a:pt x="484" y="371"/>
                  </a:lnTo>
                  <a:lnTo>
                    <a:pt x="486" y="359"/>
                  </a:lnTo>
                  <a:lnTo>
                    <a:pt x="486" y="359"/>
                  </a:lnTo>
                  <a:lnTo>
                    <a:pt x="486" y="359"/>
                  </a:lnTo>
                  <a:lnTo>
                    <a:pt x="490" y="341"/>
                  </a:lnTo>
                  <a:lnTo>
                    <a:pt x="490" y="341"/>
                  </a:lnTo>
                  <a:lnTo>
                    <a:pt x="490" y="341"/>
                  </a:lnTo>
                  <a:lnTo>
                    <a:pt x="498" y="327"/>
                  </a:lnTo>
                  <a:lnTo>
                    <a:pt x="502" y="319"/>
                  </a:lnTo>
                  <a:lnTo>
                    <a:pt x="504" y="311"/>
                  </a:lnTo>
                  <a:lnTo>
                    <a:pt x="504" y="311"/>
                  </a:lnTo>
                  <a:lnTo>
                    <a:pt x="506" y="311"/>
                  </a:lnTo>
                  <a:lnTo>
                    <a:pt x="510" y="307"/>
                  </a:lnTo>
                  <a:lnTo>
                    <a:pt x="512" y="301"/>
                  </a:lnTo>
                  <a:lnTo>
                    <a:pt x="510" y="301"/>
                  </a:lnTo>
                  <a:lnTo>
                    <a:pt x="504" y="299"/>
                  </a:lnTo>
                  <a:lnTo>
                    <a:pt x="500" y="303"/>
                  </a:lnTo>
                  <a:lnTo>
                    <a:pt x="496" y="309"/>
                  </a:lnTo>
                  <a:lnTo>
                    <a:pt x="494" y="319"/>
                  </a:lnTo>
                  <a:lnTo>
                    <a:pt x="494" y="319"/>
                  </a:lnTo>
                  <a:lnTo>
                    <a:pt x="494" y="319"/>
                  </a:lnTo>
                  <a:lnTo>
                    <a:pt x="490" y="327"/>
                  </a:lnTo>
                  <a:lnTo>
                    <a:pt x="484" y="347"/>
                  </a:lnTo>
                  <a:lnTo>
                    <a:pt x="484" y="347"/>
                  </a:lnTo>
                  <a:lnTo>
                    <a:pt x="484" y="347"/>
                  </a:lnTo>
                  <a:lnTo>
                    <a:pt x="474" y="355"/>
                  </a:lnTo>
                  <a:lnTo>
                    <a:pt x="474" y="355"/>
                  </a:lnTo>
                  <a:lnTo>
                    <a:pt x="474" y="355"/>
                  </a:lnTo>
                  <a:lnTo>
                    <a:pt x="468" y="357"/>
                  </a:lnTo>
                  <a:lnTo>
                    <a:pt x="452" y="369"/>
                  </a:lnTo>
                  <a:lnTo>
                    <a:pt x="452" y="369"/>
                  </a:lnTo>
                  <a:lnTo>
                    <a:pt x="452" y="369"/>
                  </a:lnTo>
                  <a:lnTo>
                    <a:pt x="433" y="373"/>
                  </a:lnTo>
                  <a:lnTo>
                    <a:pt x="433" y="373"/>
                  </a:lnTo>
                  <a:lnTo>
                    <a:pt x="433" y="373"/>
                  </a:lnTo>
                  <a:lnTo>
                    <a:pt x="433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29" y="373"/>
                  </a:lnTo>
                  <a:lnTo>
                    <a:pt x="423" y="347"/>
                  </a:lnTo>
                  <a:lnTo>
                    <a:pt x="423" y="347"/>
                  </a:lnTo>
                  <a:lnTo>
                    <a:pt x="423" y="347"/>
                  </a:lnTo>
                  <a:lnTo>
                    <a:pt x="421" y="315"/>
                  </a:lnTo>
                  <a:lnTo>
                    <a:pt x="413" y="303"/>
                  </a:lnTo>
                  <a:lnTo>
                    <a:pt x="395" y="273"/>
                  </a:lnTo>
                  <a:lnTo>
                    <a:pt x="373" y="279"/>
                  </a:lnTo>
                  <a:lnTo>
                    <a:pt x="373" y="279"/>
                  </a:lnTo>
                  <a:lnTo>
                    <a:pt x="371" y="279"/>
                  </a:lnTo>
                  <a:lnTo>
                    <a:pt x="371" y="279"/>
                  </a:lnTo>
                  <a:lnTo>
                    <a:pt x="371" y="279"/>
                  </a:lnTo>
                  <a:lnTo>
                    <a:pt x="371" y="279"/>
                  </a:lnTo>
                  <a:lnTo>
                    <a:pt x="371" y="279"/>
                  </a:lnTo>
                  <a:lnTo>
                    <a:pt x="337" y="273"/>
                  </a:lnTo>
                  <a:lnTo>
                    <a:pt x="337" y="273"/>
                  </a:lnTo>
                  <a:lnTo>
                    <a:pt x="337" y="271"/>
                  </a:lnTo>
                  <a:lnTo>
                    <a:pt x="337" y="271"/>
                  </a:lnTo>
                  <a:lnTo>
                    <a:pt x="337" y="269"/>
                  </a:lnTo>
                  <a:lnTo>
                    <a:pt x="339" y="261"/>
                  </a:lnTo>
                  <a:lnTo>
                    <a:pt x="339" y="261"/>
                  </a:lnTo>
                  <a:lnTo>
                    <a:pt x="341" y="259"/>
                  </a:lnTo>
                  <a:lnTo>
                    <a:pt x="345" y="255"/>
                  </a:lnTo>
                  <a:lnTo>
                    <a:pt x="343" y="187"/>
                  </a:lnTo>
                  <a:lnTo>
                    <a:pt x="343" y="187"/>
                  </a:lnTo>
                  <a:lnTo>
                    <a:pt x="343" y="185"/>
                  </a:lnTo>
                  <a:lnTo>
                    <a:pt x="353" y="163"/>
                  </a:lnTo>
                  <a:lnTo>
                    <a:pt x="353" y="163"/>
                  </a:lnTo>
                  <a:lnTo>
                    <a:pt x="353" y="161"/>
                  </a:lnTo>
                  <a:lnTo>
                    <a:pt x="353" y="161"/>
                  </a:lnTo>
                  <a:lnTo>
                    <a:pt x="355" y="161"/>
                  </a:lnTo>
                  <a:lnTo>
                    <a:pt x="405" y="181"/>
                  </a:lnTo>
                  <a:lnTo>
                    <a:pt x="415" y="167"/>
                  </a:lnTo>
                  <a:lnTo>
                    <a:pt x="423" y="155"/>
                  </a:lnTo>
                  <a:lnTo>
                    <a:pt x="423" y="155"/>
                  </a:lnTo>
                  <a:lnTo>
                    <a:pt x="423" y="155"/>
                  </a:lnTo>
                  <a:lnTo>
                    <a:pt x="425" y="151"/>
                  </a:lnTo>
                  <a:lnTo>
                    <a:pt x="425" y="151"/>
                  </a:lnTo>
                  <a:lnTo>
                    <a:pt x="427" y="151"/>
                  </a:lnTo>
                  <a:lnTo>
                    <a:pt x="431" y="151"/>
                  </a:lnTo>
                  <a:lnTo>
                    <a:pt x="433" y="151"/>
                  </a:lnTo>
                  <a:lnTo>
                    <a:pt x="433" y="147"/>
                  </a:lnTo>
                  <a:lnTo>
                    <a:pt x="435" y="139"/>
                  </a:lnTo>
                  <a:lnTo>
                    <a:pt x="435" y="139"/>
                  </a:lnTo>
                  <a:lnTo>
                    <a:pt x="435" y="139"/>
                  </a:lnTo>
                  <a:lnTo>
                    <a:pt x="438" y="135"/>
                  </a:lnTo>
                  <a:lnTo>
                    <a:pt x="440" y="129"/>
                  </a:lnTo>
                  <a:lnTo>
                    <a:pt x="438" y="126"/>
                  </a:lnTo>
                  <a:lnTo>
                    <a:pt x="435" y="122"/>
                  </a:lnTo>
                  <a:lnTo>
                    <a:pt x="433" y="120"/>
                  </a:lnTo>
                  <a:lnTo>
                    <a:pt x="433" y="120"/>
                  </a:lnTo>
                  <a:lnTo>
                    <a:pt x="431" y="118"/>
                  </a:lnTo>
                  <a:lnTo>
                    <a:pt x="433" y="110"/>
                  </a:lnTo>
                  <a:lnTo>
                    <a:pt x="429" y="108"/>
                  </a:lnTo>
                  <a:lnTo>
                    <a:pt x="429" y="108"/>
                  </a:lnTo>
                  <a:lnTo>
                    <a:pt x="427" y="106"/>
                  </a:lnTo>
                  <a:lnTo>
                    <a:pt x="421" y="94"/>
                  </a:lnTo>
                  <a:lnTo>
                    <a:pt x="417" y="92"/>
                  </a:lnTo>
                  <a:lnTo>
                    <a:pt x="417" y="92"/>
                  </a:lnTo>
                  <a:lnTo>
                    <a:pt x="417" y="92"/>
                  </a:lnTo>
                  <a:lnTo>
                    <a:pt x="413" y="88"/>
                  </a:lnTo>
                  <a:lnTo>
                    <a:pt x="413" y="88"/>
                  </a:lnTo>
                  <a:lnTo>
                    <a:pt x="413" y="86"/>
                  </a:lnTo>
                  <a:lnTo>
                    <a:pt x="409" y="80"/>
                  </a:lnTo>
                  <a:lnTo>
                    <a:pt x="393" y="78"/>
                  </a:lnTo>
                  <a:lnTo>
                    <a:pt x="393" y="78"/>
                  </a:lnTo>
                  <a:lnTo>
                    <a:pt x="393" y="78"/>
                  </a:lnTo>
                  <a:lnTo>
                    <a:pt x="379" y="66"/>
                  </a:lnTo>
                  <a:lnTo>
                    <a:pt x="365" y="60"/>
                  </a:lnTo>
                  <a:lnTo>
                    <a:pt x="335" y="72"/>
                  </a:lnTo>
                  <a:lnTo>
                    <a:pt x="335" y="72"/>
                  </a:lnTo>
                  <a:lnTo>
                    <a:pt x="335" y="72"/>
                  </a:lnTo>
                  <a:lnTo>
                    <a:pt x="319" y="72"/>
                  </a:lnTo>
                  <a:lnTo>
                    <a:pt x="319" y="72"/>
                  </a:lnTo>
                  <a:lnTo>
                    <a:pt x="319" y="72"/>
                  </a:lnTo>
                  <a:lnTo>
                    <a:pt x="303" y="70"/>
                  </a:lnTo>
                  <a:lnTo>
                    <a:pt x="297" y="74"/>
                  </a:lnTo>
                  <a:lnTo>
                    <a:pt x="297" y="74"/>
                  </a:lnTo>
                  <a:lnTo>
                    <a:pt x="297" y="74"/>
                  </a:lnTo>
                  <a:lnTo>
                    <a:pt x="281" y="80"/>
                  </a:lnTo>
                  <a:lnTo>
                    <a:pt x="281" y="80"/>
                  </a:lnTo>
                  <a:lnTo>
                    <a:pt x="279" y="80"/>
                  </a:lnTo>
                  <a:lnTo>
                    <a:pt x="273" y="82"/>
                  </a:lnTo>
                  <a:lnTo>
                    <a:pt x="269" y="84"/>
                  </a:lnTo>
                  <a:lnTo>
                    <a:pt x="271" y="90"/>
                  </a:lnTo>
                  <a:lnTo>
                    <a:pt x="283" y="104"/>
                  </a:lnTo>
                  <a:lnTo>
                    <a:pt x="283" y="104"/>
                  </a:lnTo>
                  <a:lnTo>
                    <a:pt x="283" y="106"/>
                  </a:lnTo>
                  <a:lnTo>
                    <a:pt x="283" y="106"/>
                  </a:lnTo>
                  <a:lnTo>
                    <a:pt x="281" y="106"/>
                  </a:lnTo>
                  <a:lnTo>
                    <a:pt x="273" y="106"/>
                  </a:lnTo>
                  <a:lnTo>
                    <a:pt x="273" y="106"/>
                  </a:lnTo>
                  <a:lnTo>
                    <a:pt x="273" y="106"/>
                  </a:lnTo>
                  <a:lnTo>
                    <a:pt x="269" y="104"/>
                  </a:lnTo>
                  <a:lnTo>
                    <a:pt x="271" y="112"/>
                  </a:lnTo>
                  <a:lnTo>
                    <a:pt x="271" y="112"/>
                  </a:lnTo>
                  <a:lnTo>
                    <a:pt x="271" y="114"/>
                  </a:lnTo>
                  <a:lnTo>
                    <a:pt x="269" y="120"/>
                  </a:lnTo>
                  <a:lnTo>
                    <a:pt x="269" y="120"/>
                  </a:lnTo>
                  <a:lnTo>
                    <a:pt x="269" y="120"/>
                  </a:lnTo>
                  <a:lnTo>
                    <a:pt x="267" y="126"/>
                  </a:lnTo>
                  <a:lnTo>
                    <a:pt x="265" y="135"/>
                  </a:lnTo>
                  <a:lnTo>
                    <a:pt x="265" y="135"/>
                  </a:lnTo>
                  <a:lnTo>
                    <a:pt x="263" y="137"/>
                  </a:lnTo>
                  <a:lnTo>
                    <a:pt x="263" y="137"/>
                  </a:lnTo>
                  <a:lnTo>
                    <a:pt x="261" y="137"/>
                  </a:lnTo>
                  <a:lnTo>
                    <a:pt x="259" y="135"/>
                  </a:lnTo>
                  <a:lnTo>
                    <a:pt x="259" y="135"/>
                  </a:lnTo>
                  <a:lnTo>
                    <a:pt x="257" y="135"/>
                  </a:lnTo>
                  <a:lnTo>
                    <a:pt x="255" y="133"/>
                  </a:lnTo>
                  <a:lnTo>
                    <a:pt x="255" y="133"/>
                  </a:lnTo>
                  <a:lnTo>
                    <a:pt x="255" y="133"/>
                  </a:lnTo>
                  <a:lnTo>
                    <a:pt x="253" y="131"/>
                  </a:lnTo>
                  <a:lnTo>
                    <a:pt x="253" y="131"/>
                  </a:lnTo>
                  <a:lnTo>
                    <a:pt x="253" y="129"/>
                  </a:lnTo>
                  <a:lnTo>
                    <a:pt x="253" y="126"/>
                  </a:lnTo>
                  <a:lnTo>
                    <a:pt x="253" y="126"/>
                  </a:lnTo>
                  <a:lnTo>
                    <a:pt x="253" y="126"/>
                  </a:lnTo>
                  <a:lnTo>
                    <a:pt x="253" y="124"/>
                  </a:lnTo>
                  <a:lnTo>
                    <a:pt x="259" y="122"/>
                  </a:lnTo>
                  <a:lnTo>
                    <a:pt x="259" y="120"/>
                  </a:lnTo>
                  <a:lnTo>
                    <a:pt x="257" y="106"/>
                  </a:lnTo>
                  <a:lnTo>
                    <a:pt x="253" y="102"/>
                  </a:lnTo>
                  <a:lnTo>
                    <a:pt x="253" y="102"/>
                  </a:lnTo>
                  <a:lnTo>
                    <a:pt x="253" y="100"/>
                  </a:lnTo>
                  <a:lnTo>
                    <a:pt x="253" y="98"/>
                  </a:lnTo>
                  <a:lnTo>
                    <a:pt x="253" y="98"/>
                  </a:lnTo>
                  <a:lnTo>
                    <a:pt x="253" y="96"/>
                  </a:lnTo>
                  <a:lnTo>
                    <a:pt x="253" y="92"/>
                  </a:lnTo>
                  <a:lnTo>
                    <a:pt x="253" y="92"/>
                  </a:lnTo>
                  <a:lnTo>
                    <a:pt x="253" y="92"/>
                  </a:lnTo>
                  <a:lnTo>
                    <a:pt x="255" y="86"/>
                  </a:lnTo>
                  <a:lnTo>
                    <a:pt x="255" y="84"/>
                  </a:lnTo>
                  <a:lnTo>
                    <a:pt x="253" y="72"/>
                  </a:lnTo>
                  <a:lnTo>
                    <a:pt x="253" y="66"/>
                  </a:lnTo>
                  <a:lnTo>
                    <a:pt x="251" y="64"/>
                  </a:lnTo>
                  <a:lnTo>
                    <a:pt x="249" y="64"/>
                  </a:lnTo>
                  <a:lnTo>
                    <a:pt x="243" y="72"/>
                  </a:lnTo>
                  <a:lnTo>
                    <a:pt x="243" y="72"/>
                  </a:lnTo>
                  <a:lnTo>
                    <a:pt x="243" y="72"/>
                  </a:lnTo>
                  <a:lnTo>
                    <a:pt x="239" y="74"/>
                  </a:lnTo>
                  <a:lnTo>
                    <a:pt x="239" y="74"/>
                  </a:lnTo>
                  <a:lnTo>
                    <a:pt x="235" y="74"/>
                  </a:lnTo>
                  <a:lnTo>
                    <a:pt x="235" y="74"/>
                  </a:lnTo>
                  <a:lnTo>
                    <a:pt x="235" y="72"/>
                  </a:lnTo>
                  <a:lnTo>
                    <a:pt x="241" y="54"/>
                  </a:lnTo>
                  <a:lnTo>
                    <a:pt x="239" y="44"/>
                  </a:lnTo>
                  <a:lnTo>
                    <a:pt x="233" y="38"/>
                  </a:lnTo>
                  <a:lnTo>
                    <a:pt x="227" y="34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11" y="28"/>
                  </a:lnTo>
                  <a:lnTo>
                    <a:pt x="205" y="28"/>
                  </a:lnTo>
                  <a:lnTo>
                    <a:pt x="201" y="28"/>
                  </a:lnTo>
                  <a:lnTo>
                    <a:pt x="195" y="30"/>
                  </a:lnTo>
                  <a:lnTo>
                    <a:pt x="191" y="40"/>
                  </a:lnTo>
                  <a:lnTo>
                    <a:pt x="189" y="42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89" y="58"/>
                  </a:lnTo>
                  <a:lnTo>
                    <a:pt x="189" y="58"/>
                  </a:lnTo>
                  <a:lnTo>
                    <a:pt x="189" y="58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3" y="66"/>
                  </a:lnTo>
                  <a:lnTo>
                    <a:pt x="183" y="66"/>
                  </a:lnTo>
                  <a:lnTo>
                    <a:pt x="181" y="66"/>
                  </a:lnTo>
                  <a:lnTo>
                    <a:pt x="181" y="66"/>
                  </a:lnTo>
                  <a:lnTo>
                    <a:pt x="179" y="64"/>
                  </a:lnTo>
                  <a:lnTo>
                    <a:pt x="181" y="56"/>
                  </a:lnTo>
                  <a:lnTo>
                    <a:pt x="181" y="52"/>
                  </a:lnTo>
                  <a:lnTo>
                    <a:pt x="177" y="46"/>
                  </a:lnTo>
                  <a:lnTo>
                    <a:pt x="177" y="46"/>
                  </a:lnTo>
                  <a:lnTo>
                    <a:pt x="177" y="46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7" y="40"/>
                  </a:lnTo>
                  <a:lnTo>
                    <a:pt x="179" y="36"/>
                  </a:lnTo>
                  <a:lnTo>
                    <a:pt x="181" y="32"/>
                  </a:lnTo>
                  <a:lnTo>
                    <a:pt x="179" y="26"/>
                  </a:lnTo>
                  <a:lnTo>
                    <a:pt x="173" y="24"/>
                  </a:lnTo>
                  <a:lnTo>
                    <a:pt x="173" y="24"/>
                  </a:lnTo>
                  <a:lnTo>
                    <a:pt x="173" y="24"/>
                  </a:lnTo>
                  <a:lnTo>
                    <a:pt x="167" y="20"/>
                  </a:lnTo>
                  <a:lnTo>
                    <a:pt x="167" y="20"/>
                  </a:lnTo>
                  <a:lnTo>
                    <a:pt x="167" y="20"/>
                  </a:lnTo>
                  <a:lnTo>
                    <a:pt x="165" y="18"/>
                  </a:lnTo>
                  <a:lnTo>
                    <a:pt x="151" y="8"/>
                  </a:lnTo>
                  <a:lnTo>
                    <a:pt x="151" y="8"/>
                  </a:lnTo>
                  <a:lnTo>
                    <a:pt x="151" y="8"/>
                  </a:lnTo>
                  <a:lnTo>
                    <a:pt x="145" y="2"/>
                  </a:lnTo>
                  <a:lnTo>
                    <a:pt x="141" y="0"/>
                  </a:lnTo>
                  <a:lnTo>
                    <a:pt x="137" y="0"/>
                  </a:lnTo>
                  <a:lnTo>
                    <a:pt x="137" y="4"/>
                  </a:lnTo>
                  <a:lnTo>
                    <a:pt x="141" y="14"/>
                  </a:lnTo>
                  <a:lnTo>
                    <a:pt x="147" y="20"/>
                  </a:lnTo>
                  <a:lnTo>
                    <a:pt x="153" y="24"/>
                  </a:lnTo>
                  <a:lnTo>
                    <a:pt x="159" y="26"/>
                  </a:lnTo>
                  <a:lnTo>
                    <a:pt x="159" y="26"/>
                  </a:lnTo>
                  <a:lnTo>
                    <a:pt x="159" y="26"/>
                  </a:lnTo>
                  <a:lnTo>
                    <a:pt x="163" y="30"/>
                  </a:lnTo>
                  <a:lnTo>
                    <a:pt x="163" y="30"/>
                  </a:lnTo>
                  <a:lnTo>
                    <a:pt x="163" y="30"/>
                  </a:lnTo>
                  <a:lnTo>
                    <a:pt x="163" y="34"/>
                  </a:lnTo>
                  <a:lnTo>
                    <a:pt x="163" y="34"/>
                  </a:lnTo>
                  <a:lnTo>
                    <a:pt x="161" y="36"/>
                  </a:lnTo>
                  <a:lnTo>
                    <a:pt x="157" y="38"/>
                  </a:lnTo>
                  <a:lnTo>
                    <a:pt x="157" y="38"/>
                  </a:lnTo>
                  <a:lnTo>
                    <a:pt x="157" y="38"/>
                  </a:lnTo>
                  <a:lnTo>
                    <a:pt x="153" y="38"/>
                  </a:lnTo>
                  <a:lnTo>
                    <a:pt x="153" y="38"/>
                  </a:lnTo>
                  <a:lnTo>
                    <a:pt x="151" y="38"/>
                  </a:lnTo>
                  <a:lnTo>
                    <a:pt x="147" y="36"/>
                  </a:lnTo>
                  <a:lnTo>
                    <a:pt x="147" y="36"/>
                  </a:lnTo>
                  <a:lnTo>
                    <a:pt x="147" y="36"/>
                  </a:lnTo>
                  <a:lnTo>
                    <a:pt x="143" y="32"/>
                  </a:lnTo>
                  <a:lnTo>
                    <a:pt x="143" y="32"/>
                  </a:lnTo>
                  <a:lnTo>
                    <a:pt x="143" y="32"/>
                  </a:lnTo>
                  <a:lnTo>
                    <a:pt x="137" y="26"/>
                  </a:lnTo>
                  <a:lnTo>
                    <a:pt x="135" y="22"/>
                  </a:lnTo>
                  <a:lnTo>
                    <a:pt x="135" y="24"/>
                  </a:lnTo>
                  <a:lnTo>
                    <a:pt x="135" y="24"/>
                  </a:lnTo>
                  <a:lnTo>
                    <a:pt x="135" y="24"/>
                  </a:lnTo>
                  <a:lnTo>
                    <a:pt x="135" y="24"/>
                  </a:lnTo>
                  <a:lnTo>
                    <a:pt x="157" y="48"/>
                  </a:lnTo>
                  <a:lnTo>
                    <a:pt x="157" y="48"/>
                  </a:lnTo>
                  <a:lnTo>
                    <a:pt x="157" y="48"/>
                  </a:lnTo>
                  <a:lnTo>
                    <a:pt x="161" y="54"/>
                  </a:lnTo>
                  <a:lnTo>
                    <a:pt x="161" y="54"/>
                  </a:lnTo>
                  <a:lnTo>
                    <a:pt x="161" y="54"/>
                  </a:lnTo>
                  <a:lnTo>
                    <a:pt x="163" y="62"/>
                  </a:lnTo>
                  <a:lnTo>
                    <a:pt x="165" y="66"/>
                  </a:lnTo>
                  <a:lnTo>
                    <a:pt x="165" y="66"/>
                  </a:lnTo>
                  <a:lnTo>
                    <a:pt x="167" y="66"/>
                  </a:lnTo>
                  <a:lnTo>
                    <a:pt x="167" y="70"/>
                  </a:lnTo>
                  <a:lnTo>
                    <a:pt x="167" y="70"/>
                  </a:lnTo>
                  <a:lnTo>
                    <a:pt x="165" y="72"/>
                  </a:lnTo>
                  <a:lnTo>
                    <a:pt x="165" y="72"/>
                  </a:lnTo>
                  <a:lnTo>
                    <a:pt x="165" y="72"/>
                  </a:lnTo>
                  <a:lnTo>
                    <a:pt x="159" y="72"/>
                  </a:lnTo>
                  <a:lnTo>
                    <a:pt x="159" y="72"/>
                  </a:lnTo>
                  <a:lnTo>
                    <a:pt x="157" y="72"/>
                  </a:lnTo>
                  <a:lnTo>
                    <a:pt x="155" y="68"/>
                  </a:lnTo>
                  <a:lnTo>
                    <a:pt x="155" y="68"/>
                  </a:lnTo>
                  <a:lnTo>
                    <a:pt x="153" y="68"/>
                  </a:lnTo>
                  <a:lnTo>
                    <a:pt x="153" y="64"/>
                  </a:lnTo>
                  <a:lnTo>
                    <a:pt x="149" y="58"/>
                  </a:lnTo>
                  <a:lnTo>
                    <a:pt x="143" y="52"/>
                  </a:lnTo>
                  <a:lnTo>
                    <a:pt x="141" y="50"/>
                  </a:lnTo>
                  <a:lnTo>
                    <a:pt x="141" y="50"/>
                  </a:lnTo>
                  <a:lnTo>
                    <a:pt x="139" y="60"/>
                  </a:lnTo>
                  <a:lnTo>
                    <a:pt x="139" y="60"/>
                  </a:lnTo>
                  <a:lnTo>
                    <a:pt x="139" y="60"/>
                  </a:lnTo>
                  <a:lnTo>
                    <a:pt x="133" y="82"/>
                  </a:lnTo>
                  <a:lnTo>
                    <a:pt x="131" y="94"/>
                  </a:lnTo>
                  <a:lnTo>
                    <a:pt x="131" y="94"/>
                  </a:lnTo>
                  <a:lnTo>
                    <a:pt x="131" y="94"/>
                  </a:lnTo>
                  <a:lnTo>
                    <a:pt x="129" y="98"/>
                  </a:lnTo>
                  <a:lnTo>
                    <a:pt x="129" y="98"/>
                  </a:lnTo>
                  <a:lnTo>
                    <a:pt x="129" y="98"/>
                  </a:lnTo>
                  <a:lnTo>
                    <a:pt x="129" y="98"/>
                  </a:lnTo>
                  <a:lnTo>
                    <a:pt x="127" y="98"/>
                  </a:lnTo>
                  <a:lnTo>
                    <a:pt x="125" y="96"/>
                  </a:lnTo>
                  <a:lnTo>
                    <a:pt x="125" y="96"/>
                  </a:lnTo>
                  <a:lnTo>
                    <a:pt x="123" y="96"/>
                  </a:lnTo>
                  <a:lnTo>
                    <a:pt x="121" y="92"/>
                  </a:lnTo>
                  <a:lnTo>
                    <a:pt x="121" y="92"/>
                  </a:lnTo>
                  <a:lnTo>
                    <a:pt x="121" y="90"/>
                  </a:lnTo>
                  <a:lnTo>
                    <a:pt x="119" y="84"/>
                  </a:lnTo>
                  <a:lnTo>
                    <a:pt x="119" y="84"/>
                  </a:lnTo>
                  <a:lnTo>
                    <a:pt x="119" y="84"/>
                  </a:lnTo>
                  <a:lnTo>
                    <a:pt x="119" y="64"/>
                  </a:lnTo>
                  <a:lnTo>
                    <a:pt x="119" y="64"/>
                  </a:lnTo>
                  <a:lnTo>
                    <a:pt x="119" y="64"/>
                  </a:lnTo>
                  <a:lnTo>
                    <a:pt x="121" y="60"/>
                  </a:lnTo>
                  <a:lnTo>
                    <a:pt x="121" y="60"/>
                  </a:lnTo>
                  <a:lnTo>
                    <a:pt x="121" y="60"/>
                  </a:lnTo>
                  <a:lnTo>
                    <a:pt x="125" y="56"/>
                  </a:lnTo>
                  <a:lnTo>
                    <a:pt x="123" y="54"/>
                  </a:lnTo>
                  <a:lnTo>
                    <a:pt x="123" y="50"/>
                  </a:lnTo>
                  <a:lnTo>
                    <a:pt x="123" y="50"/>
                  </a:lnTo>
                  <a:lnTo>
                    <a:pt x="123" y="50"/>
                  </a:lnTo>
                  <a:lnTo>
                    <a:pt x="121" y="48"/>
                  </a:lnTo>
                  <a:lnTo>
                    <a:pt x="121" y="44"/>
                  </a:lnTo>
                  <a:lnTo>
                    <a:pt x="119" y="44"/>
                  </a:lnTo>
                  <a:lnTo>
                    <a:pt x="117" y="46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09" y="48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09" y="34"/>
                  </a:lnTo>
                  <a:lnTo>
                    <a:pt x="109" y="34"/>
                  </a:lnTo>
                  <a:lnTo>
                    <a:pt x="109" y="34"/>
                  </a:lnTo>
                  <a:lnTo>
                    <a:pt x="113" y="30"/>
                  </a:lnTo>
                  <a:lnTo>
                    <a:pt x="115" y="28"/>
                  </a:lnTo>
                  <a:lnTo>
                    <a:pt x="113" y="24"/>
                  </a:lnTo>
                  <a:lnTo>
                    <a:pt x="106" y="22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6" y="28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2" y="30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8" y="30"/>
                  </a:lnTo>
                  <a:lnTo>
                    <a:pt x="86" y="26"/>
                  </a:lnTo>
                  <a:lnTo>
                    <a:pt x="82" y="26"/>
                  </a:lnTo>
                  <a:lnTo>
                    <a:pt x="80" y="26"/>
                  </a:lnTo>
                  <a:lnTo>
                    <a:pt x="78" y="26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6" y="28"/>
                  </a:lnTo>
                  <a:lnTo>
                    <a:pt x="86" y="28"/>
                  </a:lnTo>
                  <a:lnTo>
                    <a:pt x="88" y="30"/>
                  </a:lnTo>
                  <a:lnTo>
                    <a:pt x="90" y="34"/>
                  </a:lnTo>
                  <a:lnTo>
                    <a:pt x="90" y="34"/>
                  </a:lnTo>
                  <a:lnTo>
                    <a:pt x="90" y="36"/>
                  </a:lnTo>
                  <a:lnTo>
                    <a:pt x="88" y="42"/>
                  </a:lnTo>
                  <a:lnTo>
                    <a:pt x="88" y="42"/>
                  </a:lnTo>
                  <a:lnTo>
                    <a:pt x="86" y="44"/>
                  </a:lnTo>
                  <a:lnTo>
                    <a:pt x="86" y="44"/>
                  </a:lnTo>
                  <a:lnTo>
                    <a:pt x="84" y="44"/>
                  </a:lnTo>
                  <a:lnTo>
                    <a:pt x="82" y="42"/>
                  </a:lnTo>
                  <a:lnTo>
                    <a:pt x="82" y="42"/>
                  </a:lnTo>
                  <a:lnTo>
                    <a:pt x="84" y="46"/>
                  </a:lnTo>
                  <a:lnTo>
                    <a:pt x="88" y="4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6" y="58"/>
                  </a:lnTo>
                  <a:lnTo>
                    <a:pt x="106" y="58"/>
                  </a:lnTo>
                  <a:lnTo>
                    <a:pt x="106" y="6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98" y="78"/>
                  </a:lnTo>
                  <a:lnTo>
                    <a:pt x="98" y="78"/>
                  </a:lnTo>
                  <a:lnTo>
                    <a:pt x="98" y="80"/>
                  </a:lnTo>
                  <a:lnTo>
                    <a:pt x="92" y="82"/>
                  </a:lnTo>
                  <a:lnTo>
                    <a:pt x="96" y="84"/>
                  </a:lnTo>
                  <a:lnTo>
                    <a:pt x="98" y="84"/>
                  </a:lnTo>
                  <a:lnTo>
                    <a:pt x="98" y="84"/>
                  </a:lnTo>
                  <a:lnTo>
                    <a:pt x="100" y="86"/>
                  </a:lnTo>
                  <a:lnTo>
                    <a:pt x="100" y="88"/>
                  </a:lnTo>
                  <a:lnTo>
                    <a:pt x="100" y="88"/>
                  </a:lnTo>
                  <a:lnTo>
                    <a:pt x="98" y="90"/>
                  </a:lnTo>
                  <a:lnTo>
                    <a:pt x="92" y="92"/>
                  </a:lnTo>
                  <a:lnTo>
                    <a:pt x="88" y="94"/>
                  </a:lnTo>
                  <a:lnTo>
                    <a:pt x="88" y="94"/>
                  </a:lnTo>
                  <a:lnTo>
                    <a:pt x="86" y="100"/>
                  </a:lnTo>
                  <a:lnTo>
                    <a:pt x="86" y="100"/>
                  </a:lnTo>
                  <a:lnTo>
                    <a:pt x="84" y="100"/>
                  </a:lnTo>
                  <a:lnTo>
                    <a:pt x="84" y="100"/>
                  </a:lnTo>
                  <a:lnTo>
                    <a:pt x="82" y="100"/>
                  </a:lnTo>
                  <a:lnTo>
                    <a:pt x="78" y="98"/>
                  </a:lnTo>
                  <a:lnTo>
                    <a:pt x="78" y="98"/>
                  </a:lnTo>
                  <a:lnTo>
                    <a:pt x="78" y="98"/>
                  </a:lnTo>
                  <a:lnTo>
                    <a:pt x="74" y="92"/>
                  </a:lnTo>
                  <a:lnTo>
                    <a:pt x="72" y="94"/>
                  </a:lnTo>
                  <a:lnTo>
                    <a:pt x="76" y="102"/>
                  </a:lnTo>
                  <a:lnTo>
                    <a:pt x="82" y="118"/>
                  </a:lnTo>
                  <a:lnTo>
                    <a:pt x="82" y="118"/>
                  </a:lnTo>
                  <a:lnTo>
                    <a:pt x="82" y="122"/>
                  </a:lnTo>
                  <a:lnTo>
                    <a:pt x="82" y="122"/>
                  </a:lnTo>
                  <a:lnTo>
                    <a:pt x="80" y="122"/>
                  </a:lnTo>
                  <a:lnTo>
                    <a:pt x="70" y="116"/>
                  </a:lnTo>
                  <a:lnTo>
                    <a:pt x="66" y="116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54" y="122"/>
                  </a:lnTo>
                  <a:lnTo>
                    <a:pt x="52" y="118"/>
                  </a:lnTo>
                  <a:lnTo>
                    <a:pt x="52" y="118"/>
                  </a:lnTo>
                  <a:lnTo>
                    <a:pt x="52" y="118"/>
                  </a:lnTo>
                  <a:lnTo>
                    <a:pt x="52" y="114"/>
                  </a:lnTo>
                  <a:lnTo>
                    <a:pt x="52" y="114"/>
                  </a:lnTo>
                  <a:lnTo>
                    <a:pt x="52" y="114"/>
                  </a:lnTo>
                  <a:lnTo>
                    <a:pt x="50" y="110"/>
                  </a:lnTo>
                  <a:lnTo>
                    <a:pt x="50" y="110"/>
                  </a:lnTo>
                  <a:lnTo>
                    <a:pt x="52" y="108"/>
                  </a:lnTo>
                  <a:lnTo>
                    <a:pt x="60" y="102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58" y="94"/>
                  </a:lnTo>
                  <a:lnTo>
                    <a:pt x="58" y="94"/>
                  </a:lnTo>
                  <a:lnTo>
                    <a:pt x="58" y="92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60" y="84"/>
                  </a:lnTo>
                  <a:lnTo>
                    <a:pt x="60" y="84"/>
                  </a:lnTo>
                  <a:lnTo>
                    <a:pt x="60" y="84"/>
                  </a:lnTo>
                  <a:lnTo>
                    <a:pt x="64" y="80"/>
                  </a:lnTo>
                  <a:lnTo>
                    <a:pt x="66" y="76"/>
                  </a:lnTo>
                  <a:lnTo>
                    <a:pt x="62" y="66"/>
                  </a:lnTo>
                  <a:lnTo>
                    <a:pt x="62" y="66"/>
                  </a:lnTo>
                  <a:lnTo>
                    <a:pt x="62" y="66"/>
                  </a:lnTo>
                  <a:lnTo>
                    <a:pt x="60" y="54"/>
                  </a:lnTo>
                  <a:lnTo>
                    <a:pt x="60" y="54"/>
                  </a:lnTo>
                  <a:lnTo>
                    <a:pt x="60" y="54"/>
                  </a:lnTo>
                  <a:lnTo>
                    <a:pt x="60" y="44"/>
                  </a:lnTo>
                  <a:lnTo>
                    <a:pt x="60" y="44"/>
                  </a:lnTo>
                  <a:lnTo>
                    <a:pt x="60" y="44"/>
                  </a:lnTo>
                  <a:lnTo>
                    <a:pt x="60" y="42"/>
                  </a:lnTo>
                  <a:lnTo>
                    <a:pt x="56" y="42"/>
                  </a:lnTo>
                  <a:lnTo>
                    <a:pt x="56" y="52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56" y="76"/>
                  </a:lnTo>
                  <a:lnTo>
                    <a:pt x="56" y="76"/>
                  </a:lnTo>
                  <a:lnTo>
                    <a:pt x="56" y="78"/>
                  </a:lnTo>
                  <a:lnTo>
                    <a:pt x="52" y="82"/>
                  </a:lnTo>
                  <a:lnTo>
                    <a:pt x="52" y="82"/>
                  </a:lnTo>
                  <a:lnTo>
                    <a:pt x="52" y="82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48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34" y="84"/>
                  </a:lnTo>
                  <a:lnTo>
                    <a:pt x="32" y="82"/>
                  </a:lnTo>
                  <a:lnTo>
                    <a:pt x="32" y="78"/>
                  </a:lnTo>
                  <a:lnTo>
                    <a:pt x="32" y="78"/>
                  </a:lnTo>
                  <a:lnTo>
                    <a:pt x="32" y="78"/>
                  </a:lnTo>
                  <a:lnTo>
                    <a:pt x="32" y="70"/>
                  </a:lnTo>
                  <a:lnTo>
                    <a:pt x="28" y="72"/>
                  </a:lnTo>
                  <a:lnTo>
                    <a:pt x="22" y="76"/>
                  </a:lnTo>
                  <a:lnTo>
                    <a:pt x="22" y="80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30" y="90"/>
                  </a:lnTo>
                  <a:lnTo>
                    <a:pt x="24" y="98"/>
                  </a:lnTo>
                  <a:lnTo>
                    <a:pt x="24" y="102"/>
                  </a:lnTo>
                  <a:lnTo>
                    <a:pt x="30" y="104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40" y="108"/>
                  </a:lnTo>
                  <a:lnTo>
                    <a:pt x="38" y="114"/>
                  </a:lnTo>
                  <a:lnTo>
                    <a:pt x="38" y="114"/>
                  </a:lnTo>
                  <a:lnTo>
                    <a:pt x="36" y="114"/>
                  </a:lnTo>
                  <a:lnTo>
                    <a:pt x="32" y="116"/>
                  </a:lnTo>
                  <a:lnTo>
                    <a:pt x="32" y="116"/>
                  </a:lnTo>
                  <a:lnTo>
                    <a:pt x="30" y="116"/>
                  </a:lnTo>
                  <a:lnTo>
                    <a:pt x="26" y="114"/>
                  </a:lnTo>
                  <a:lnTo>
                    <a:pt x="26" y="116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28" y="126"/>
                  </a:lnTo>
                  <a:lnTo>
                    <a:pt x="22" y="124"/>
                  </a:lnTo>
                  <a:lnTo>
                    <a:pt x="20" y="124"/>
                  </a:lnTo>
                  <a:lnTo>
                    <a:pt x="20" y="124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8" y="126"/>
                  </a:lnTo>
                  <a:lnTo>
                    <a:pt x="16" y="124"/>
                  </a:lnTo>
                  <a:lnTo>
                    <a:pt x="14" y="120"/>
                  </a:lnTo>
                  <a:lnTo>
                    <a:pt x="14" y="120"/>
                  </a:lnTo>
                  <a:lnTo>
                    <a:pt x="14" y="120"/>
                  </a:lnTo>
                  <a:lnTo>
                    <a:pt x="10" y="116"/>
                  </a:lnTo>
                  <a:lnTo>
                    <a:pt x="10" y="118"/>
                  </a:lnTo>
                  <a:lnTo>
                    <a:pt x="10" y="118"/>
                  </a:lnTo>
                  <a:lnTo>
                    <a:pt x="10" y="118"/>
                  </a:lnTo>
                  <a:lnTo>
                    <a:pt x="0" y="129"/>
                  </a:lnTo>
                  <a:lnTo>
                    <a:pt x="0" y="131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2" y="147"/>
                  </a:lnTo>
                  <a:lnTo>
                    <a:pt x="4" y="137"/>
                  </a:lnTo>
                  <a:lnTo>
                    <a:pt x="4" y="137"/>
                  </a:lnTo>
                  <a:lnTo>
                    <a:pt x="4" y="137"/>
                  </a:lnTo>
                  <a:lnTo>
                    <a:pt x="6" y="131"/>
                  </a:lnTo>
                  <a:lnTo>
                    <a:pt x="6" y="131"/>
                  </a:lnTo>
                  <a:lnTo>
                    <a:pt x="8" y="129"/>
                  </a:lnTo>
                  <a:lnTo>
                    <a:pt x="8" y="129"/>
                  </a:lnTo>
                  <a:lnTo>
                    <a:pt x="10" y="129"/>
                  </a:lnTo>
                  <a:lnTo>
                    <a:pt x="14" y="133"/>
                  </a:lnTo>
                  <a:lnTo>
                    <a:pt x="20" y="135"/>
                  </a:lnTo>
                  <a:lnTo>
                    <a:pt x="20" y="135"/>
                  </a:lnTo>
                  <a:lnTo>
                    <a:pt x="20" y="135"/>
                  </a:lnTo>
                  <a:lnTo>
                    <a:pt x="26" y="139"/>
                  </a:lnTo>
                  <a:lnTo>
                    <a:pt x="26" y="139"/>
                  </a:lnTo>
                  <a:lnTo>
                    <a:pt x="26" y="139"/>
                  </a:lnTo>
                  <a:lnTo>
                    <a:pt x="30" y="147"/>
                  </a:lnTo>
                  <a:lnTo>
                    <a:pt x="30" y="147"/>
                  </a:lnTo>
                  <a:lnTo>
                    <a:pt x="30" y="147"/>
                  </a:lnTo>
                  <a:lnTo>
                    <a:pt x="30" y="153"/>
                  </a:lnTo>
                  <a:lnTo>
                    <a:pt x="30" y="153"/>
                  </a:lnTo>
                  <a:lnTo>
                    <a:pt x="30" y="155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4" y="159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10" y="161"/>
                  </a:lnTo>
                  <a:lnTo>
                    <a:pt x="12" y="167"/>
                  </a:lnTo>
                  <a:lnTo>
                    <a:pt x="16" y="169"/>
                  </a:lnTo>
                  <a:lnTo>
                    <a:pt x="18" y="169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32" y="165"/>
                  </a:lnTo>
                  <a:lnTo>
                    <a:pt x="42" y="153"/>
                  </a:lnTo>
                  <a:lnTo>
                    <a:pt x="42" y="153"/>
                  </a:lnTo>
                  <a:lnTo>
                    <a:pt x="42" y="153"/>
                  </a:lnTo>
                  <a:lnTo>
                    <a:pt x="50" y="149"/>
                  </a:lnTo>
                  <a:lnTo>
                    <a:pt x="50" y="149"/>
                  </a:lnTo>
                  <a:lnTo>
                    <a:pt x="52" y="149"/>
                  </a:lnTo>
                  <a:lnTo>
                    <a:pt x="52" y="149"/>
                  </a:lnTo>
                  <a:lnTo>
                    <a:pt x="52" y="149"/>
                  </a:lnTo>
                  <a:lnTo>
                    <a:pt x="56" y="163"/>
                  </a:lnTo>
                  <a:lnTo>
                    <a:pt x="56" y="163"/>
                  </a:lnTo>
                  <a:lnTo>
                    <a:pt x="56" y="163"/>
                  </a:lnTo>
                  <a:lnTo>
                    <a:pt x="52" y="171"/>
                  </a:lnTo>
                  <a:lnTo>
                    <a:pt x="62" y="189"/>
                  </a:lnTo>
                  <a:lnTo>
                    <a:pt x="62" y="189"/>
                  </a:lnTo>
                  <a:lnTo>
                    <a:pt x="62" y="191"/>
                  </a:lnTo>
                  <a:lnTo>
                    <a:pt x="58" y="201"/>
                  </a:lnTo>
                  <a:lnTo>
                    <a:pt x="58" y="201"/>
                  </a:lnTo>
                  <a:lnTo>
                    <a:pt x="58" y="201"/>
                  </a:lnTo>
                  <a:lnTo>
                    <a:pt x="60" y="203"/>
                  </a:lnTo>
                  <a:lnTo>
                    <a:pt x="60" y="207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8" y="199"/>
                  </a:lnTo>
                  <a:lnTo>
                    <a:pt x="68" y="199"/>
                  </a:lnTo>
                  <a:lnTo>
                    <a:pt x="70" y="199"/>
                  </a:lnTo>
                  <a:lnTo>
                    <a:pt x="72" y="199"/>
                  </a:lnTo>
                  <a:lnTo>
                    <a:pt x="68" y="193"/>
                  </a:lnTo>
                  <a:lnTo>
                    <a:pt x="68" y="193"/>
                  </a:lnTo>
                  <a:lnTo>
                    <a:pt x="68" y="193"/>
                  </a:lnTo>
                  <a:lnTo>
                    <a:pt x="66" y="189"/>
                  </a:lnTo>
                  <a:lnTo>
                    <a:pt x="66" y="189"/>
                  </a:lnTo>
                  <a:lnTo>
                    <a:pt x="68" y="187"/>
                  </a:lnTo>
                  <a:lnTo>
                    <a:pt x="70" y="185"/>
                  </a:lnTo>
                  <a:lnTo>
                    <a:pt x="68" y="179"/>
                  </a:lnTo>
                  <a:lnTo>
                    <a:pt x="62" y="167"/>
                  </a:lnTo>
                  <a:lnTo>
                    <a:pt x="58" y="161"/>
                  </a:lnTo>
                  <a:lnTo>
                    <a:pt x="58" y="161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60" y="157"/>
                  </a:lnTo>
                  <a:lnTo>
                    <a:pt x="68" y="157"/>
                  </a:lnTo>
                  <a:lnTo>
                    <a:pt x="68" y="153"/>
                  </a:lnTo>
                  <a:lnTo>
                    <a:pt x="70" y="147"/>
                  </a:lnTo>
                  <a:lnTo>
                    <a:pt x="70" y="147"/>
                  </a:lnTo>
                  <a:lnTo>
                    <a:pt x="70" y="145"/>
                  </a:lnTo>
                  <a:lnTo>
                    <a:pt x="74" y="139"/>
                  </a:lnTo>
                  <a:lnTo>
                    <a:pt x="74" y="139"/>
                  </a:lnTo>
                  <a:lnTo>
                    <a:pt x="76" y="139"/>
                  </a:lnTo>
                  <a:lnTo>
                    <a:pt x="80" y="137"/>
                  </a:lnTo>
                  <a:lnTo>
                    <a:pt x="80" y="137"/>
                  </a:lnTo>
                  <a:lnTo>
                    <a:pt x="84" y="139"/>
                  </a:lnTo>
                  <a:lnTo>
                    <a:pt x="88" y="143"/>
                  </a:lnTo>
                  <a:lnTo>
                    <a:pt x="88" y="143"/>
                  </a:lnTo>
                  <a:lnTo>
                    <a:pt x="88" y="145"/>
                  </a:lnTo>
                  <a:lnTo>
                    <a:pt x="86" y="155"/>
                  </a:lnTo>
                  <a:lnTo>
                    <a:pt x="90" y="157"/>
                  </a:lnTo>
                  <a:lnTo>
                    <a:pt x="90" y="157"/>
                  </a:lnTo>
                  <a:lnTo>
                    <a:pt x="90" y="159"/>
                  </a:lnTo>
                  <a:lnTo>
                    <a:pt x="88" y="167"/>
                  </a:lnTo>
                  <a:lnTo>
                    <a:pt x="86" y="191"/>
                  </a:lnTo>
                  <a:lnTo>
                    <a:pt x="92" y="195"/>
                  </a:lnTo>
                  <a:lnTo>
                    <a:pt x="98" y="195"/>
                  </a:lnTo>
                  <a:lnTo>
                    <a:pt x="98" y="195"/>
                  </a:lnTo>
                  <a:lnTo>
                    <a:pt x="100" y="195"/>
                  </a:lnTo>
                  <a:lnTo>
                    <a:pt x="104" y="199"/>
                  </a:lnTo>
                  <a:lnTo>
                    <a:pt x="106" y="197"/>
                  </a:lnTo>
                  <a:lnTo>
                    <a:pt x="111" y="187"/>
                  </a:lnTo>
                  <a:lnTo>
                    <a:pt x="109" y="175"/>
                  </a:lnTo>
                  <a:lnTo>
                    <a:pt x="109" y="175"/>
                  </a:lnTo>
                  <a:lnTo>
                    <a:pt x="109" y="175"/>
                  </a:lnTo>
                  <a:lnTo>
                    <a:pt x="113" y="167"/>
                  </a:lnTo>
                  <a:lnTo>
                    <a:pt x="111" y="159"/>
                  </a:lnTo>
                  <a:lnTo>
                    <a:pt x="109" y="157"/>
                  </a:lnTo>
                  <a:lnTo>
                    <a:pt x="109" y="157"/>
                  </a:lnTo>
                  <a:lnTo>
                    <a:pt x="109" y="155"/>
                  </a:lnTo>
                  <a:lnTo>
                    <a:pt x="109" y="153"/>
                  </a:lnTo>
                  <a:lnTo>
                    <a:pt x="109" y="153"/>
                  </a:lnTo>
                  <a:lnTo>
                    <a:pt x="109" y="151"/>
                  </a:lnTo>
                  <a:lnTo>
                    <a:pt x="111" y="147"/>
                  </a:lnTo>
                  <a:lnTo>
                    <a:pt x="111" y="147"/>
                  </a:lnTo>
                  <a:lnTo>
                    <a:pt x="111" y="147"/>
                  </a:lnTo>
                  <a:lnTo>
                    <a:pt x="117" y="145"/>
                  </a:lnTo>
                  <a:lnTo>
                    <a:pt x="121" y="139"/>
                  </a:lnTo>
                  <a:lnTo>
                    <a:pt x="121" y="139"/>
                  </a:lnTo>
                  <a:lnTo>
                    <a:pt x="121" y="139"/>
                  </a:lnTo>
                  <a:lnTo>
                    <a:pt x="125" y="137"/>
                  </a:lnTo>
                  <a:lnTo>
                    <a:pt x="125" y="137"/>
                  </a:lnTo>
                  <a:lnTo>
                    <a:pt x="127" y="135"/>
                  </a:lnTo>
                  <a:lnTo>
                    <a:pt x="127" y="135"/>
                  </a:lnTo>
                  <a:lnTo>
                    <a:pt x="129" y="137"/>
                  </a:lnTo>
                  <a:lnTo>
                    <a:pt x="129" y="141"/>
                  </a:lnTo>
                  <a:lnTo>
                    <a:pt x="131" y="143"/>
                  </a:lnTo>
                  <a:lnTo>
                    <a:pt x="135" y="149"/>
                  </a:lnTo>
                  <a:lnTo>
                    <a:pt x="135" y="149"/>
                  </a:lnTo>
                  <a:lnTo>
                    <a:pt x="137" y="151"/>
                  </a:lnTo>
                  <a:lnTo>
                    <a:pt x="137" y="151"/>
                  </a:lnTo>
                  <a:lnTo>
                    <a:pt x="135" y="153"/>
                  </a:lnTo>
                  <a:lnTo>
                    <a:pt x="127" y="153"/>
                  </a:lnTo>
                  <a:lnTo>
                    <a:pt x="125" y="157"/>
                  </a:lnTo>
                  <a:lnTo>
                    <a:pt x="127" y="163"/>
                  </a:lnTo>
                  <a:lnTo>
                    <a:pt x="133" y="165"/>
                  </a:lnTo>
                  <a:lnTo>
                    <a:pt x="133" y="165"/>
                  </a:lnTo>
                  <a:lnTo>
                    <a:pt x="135" y="165"/>
                  </a:lnTo>
                  <a:lnTo>
                    <a:pt x="139" y="171"/>
                  </a:lnTo>
                  <a:lnTo>
                    <a:pt x="139" y="171"/>
                  </a:lnTo>
                  <a:lnTo>
                    <a:pt x="139" y="175"/>
                  </a:lnTo>
                  <a:lnTo>
                    <a:pt x="133" y="179"/>
                  </a:lnTo>
                  <a:lnTo>
                    <a:pt x="131" y="183"/>
                  </a:lnTo>
                  <a:lnTo>
                    <a:pt x="135" y="187"/>
                  </a:lnTo>
                  <a:lnTo>
                    <a:pt x="139" y="187"/>
                  </a:lnTo>
                  <a:lnTo>
                    <a:pt x="139" y="187"/>
                  </a:lnTo>
                  <a:lnTo>
                    <a:pt x="139" y="187"/>
                  </a:lnTo>
                  <a:lnTo>
                    <a:pt x="143" y="191"/>
                  </a:lnTo>
                  <a:lnTo>
                    <a:pt x="143" y="191"/>
                  </a:lnTo>
                  <a:lnTo>
                    <a:pt x="143" y="193"/>
                  </a:lnTo>
                  <a:lnTo>
                    <a:pt x="141" y="199"/>
                  </a:lnTo>
                  <a:lnTo>
                    <a:pt x="141" y="203"/>
                  </a:lnTo>
                  <a:lnTo>
                    <a:pt x="141" y="203"/>
                  </a:lnTo>
                  <a:lnTo>
                    <a:pt x="139" y="205"/>
                  </a:lnTo>
                  <a:lnTo>
                    <a:pt x="139" y="205"/>
                  </a:lnTo>
                  <a:lnTo>
                    <a:pt x="131" y="205"/>
                  </a:lnTo>
                  <a:lnTo>
                    <a:pt x="125" y="209"/>
                  </a:lnTo>
                  <a:lnTo>
                    <a:pt x="125" y="209"/>
                  </a:lnTo>
                  <a:lnTo>
                    <a:pt x="123" y="209"/>
                  </a:lnTo>
                  <a:lnTo>
                    <a:pt x="121" y="209"/>
                  </a:lnTo>
                  <a:lnTo>
                    <a:pt x="123" y="211"/>
                  </a:lnTo>
                  <a:lnTo>
                    <a:pt x="123" y="211"/>
                  </a:lnTo>
                  <a:lnTo>
                    <a:pt x="123" y="211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23"/>
                  </a:lnTo>
                  <a:lnTo>
                    <a:pt x="125" y="223"/>
                  </a:lnTo>
                  <a:lnTo>
                    <a:pt x="125" y="225"/>
                  </a:lnTo>
                  <a:lnTo>
                    <a:pt x="123" y="229"/>
                  </a:lnTo>
                  <a:lnTo>
                    <a:pt x="125" y="231"/>
                  </a:lnTo>
                  <a:lnTo>
                    <a:pt x="125" y="231"/>
                  </a:lnTo>
                  <a:lnTo>
                    <a:pt x="125" y="231"/>
                  </a:lnTo>
                  <a:lnTo>
                    <a:pt x="125" y="231"/>
                  </a:lnTo>
                  <a:lnTo>
                    <a:pt x="129" y="233"/>
                  </a:lnTo>
                  <a:lnTo>
                    <a:pt x="129" y="233"/>
                  </a:lnTo>
                  <a:lnTo>
                    <a:pt x="129" y="233"/>
                  </a:lnTo>
                  <a:lnTo>
                    <a:pt x="131" y="235"/>
                  </a:lnTo>
                  <a:lnTo>
                    <a:pt x="137" y="233"/>
                  </a:lnTo>
                  <a:lnTo>
                    <a:pt x="137" y="233"/>
                  </a:lnTo>
                  <a:lnTo>
                    <a:pt x="139" y="233"/>
                  </a:lnTo>
                  <a:lnTo>
                    <a:pt x="139" y="233"/>
                  </a:lnTo>
                  <a:lnTo>
                    <a:pt x="141" y="237"/>
                  </a:lnTo>
                  <a:lnTo>
                    <a:pt x="141" y="237"/>
                  </a:lnTo>
                  <a:lnTo>
                    <a:pt x="141" y="239"/>
                  </a:lnTo>
                  <a:lnTo>
                    <a:pt x="137" y="245"/>
                  </a:lnTo>
                  <a:lnTo>
                    <a:pt x="137" y="245"/>
                  </a:lnTo>
                  <a:lnTo>
                    <a:pt x="137" y="245"/>
                  </a:lnTo>
                  <a:lnTo>
                    <a:pt x="131" y="253"/>
                  </a:lnTo>
                  <a:lnTo>
                    <a:pt x="129" y="257"/>
                  </a:lnTo>
                  <a:lnTo>
                    <a:pt x="131" y="265"/>
                  </a:lnTo>
                  <a:lnTo>
                    <a:pt x="135" y="273"/>
                  </a:lnTo>
                  <a:lnTo>
                    <a:pt x="137" y="275"/>
                  </a:lnTo>
                  <a:lnTo>
                    <a:pt x="141" y="275"/>
                  </a:lnTo>
                  <a:lnTo>
                    <a:pt x="149" y="265"/>
                  </a:lnTo>
                  <a:lnTo>
                    <a:pt x="149" y="265"/>
                  </a:lnTo>
                  <a:lnTo>
                    <a:pt x="149" y="263"/>
                  </a:lnTo>
                  <a:lnTo>
                    <a:pt x="155" y="261"/>
                  </a:lnTo>
                  <a:lnTo>
                    <a:pt x="155" y="261"/>
                  </a:lnTo>
                  <a:lnTo>
                    <a:pt x="155" y="261"/>
                  </a:lnTo>
                  <a:lnTo>
                    <a:pt x="177" y="261"/>
                  </a:lnTo>
                  <a:lnTo>
                    <a:pt x="177" y="261"/>
                  </a:lnTo>
                  <a:lnTo>
                    <a:pt x="179" y="261"/>
                  </a:lnTo>
                  <a:lnTo>
                    <a:pt x="179" y="261"/>
                  </a:lnTo>
                  <a:lnTo>
                    <a:pt x="177" y="265"/>
                  </a:lnTo>
                  <a:lnTo>
                    <a:pt x="171" y="269"/>
                  </a:lnTo>
                  <a:lnTo>
                    <a:pt x="171" y="269"/>
                  </a:lnTo>
                  <a:lnTo>
                    <a:pt x="171" y="269"/>
                  </a:lnTo>
                  <a:lnTo>
                    <a:pt x="157" y="273"/>
                  </a:lnTo>
                  <a:lnTo>
                    <a:pt x="149" y="283"/>
                  </a:lnTo>
                  <a:lnTo>
                    <a:pt x="149" y="283"/>
                  </a:lnTo>
                  <a:lnTo>
                    <a:pt x="149" y="283"/>
                  </a:lnTo>
                  <a:lnTo>
                    <a:pt x="141" y="285"/>
                  </a:lnTo>
                  <a:lnTo>
                    <a:pt x="137" y="287"/>
                  </a:lnTo>
                  <a:lnTo>
                    <a:pt x="141" y="295"/>
                  </a:lnTo>
                  <a:lnTo>
                    <a:pt x="141" y="295"/>
                  </a:lnTo>
                  <a:lnTo>
                    <a:pt x="141" y="299"/>
                  </a:lnTo>
                  <a:lnTo>
                    <a:pt x="141" y="299"/>
                  </a:lnTo>
                  <a:lnTo>
                    <a:pt x="139" y="299"/>
                  </a:lnTo>
                  <a:lnTo>
                    <a:pt x="137" y="299"/>
                  </a:lnTo>
                  <a:lnTo>
                    <a:pt x="139" y="301"/>
                  </a:lnTo>
                  <a:lnTo>
                    <a:pt x="139" y="301"/>
                  </a:lnTo>
                  <a:lnTo>
                    <a:pt x="139" y="301"/>
                  </a:lnTo>
                  <a:lnTo>
                    <a:pt x="143" y="307"/>
                  </a:lnTo>
                  <a:lnTo>
                    <a:pt x="145" y="307"/>
                  </a:lnTo>
                  <a:lnTo>
                    <a:pt x="155" y="307"/>
                  </a:lnTo>
                  <a:lnTo>
                    <a:pt x="155" y="307"/>
                  </a:lnTo>
                  <a:lnTo>
                    <a:pt x="157" y="307"/>
                  </a:lnTo>
                  <a:lnTo>
                    <a:pt x="163" y="309"/>
                  </a:lnTo>
                  <a:lnTo>
                    <a:pt x="163" y="309"/>
                  </a:lnTo>
                  <a:lnTo>
                    <a:pt x="163" y="311"/>
                  </a:lnTo>
                  <a:lnTo>
                    <a:pt x="167" y="317"/>
                  </a:lnTo>
                  <a:lnTo>
                    <a:pt x="167" y="317"/>
                  </a:lnTo>
                  <a:lnTo>
                    <a:pt x="165" y="319"/>
                  </a:lnTo>
                  <a:lnTo>
                    <a:pt x="163" y="323"/>
                  </a:lnTo>
                  <a:lnTo>
                    <a:pt x="163" y="323"/>
                  </a:lnTo>
                  <a:lnTo>
                    <a:pt x="161" y="325"/>
                  </a:lnTo>
                  <a:lnTo>
                    <a:pt x="145" y="329"/>
                  </a:lnTo>
                  <a:lnTo>
                    <a:pt x="143" y="331"/>
                  </a:lnTo>
                  <a:lnTo>
                    <a:pt x="145" y="331"/>
                  </a:lnTo>
                  <a:lnTo>
                    <a:pt x="161" y="337"/>
                  </a:lnTo>
                  <a:lnTo>
                    <a:pt x="161" y="337"/>
                  </a:lnTo>
                  <a:lnTo>
                    <a:pt x="161" y="337"/>
                  </a:lnTo>
                  <a:lnTo>
                    <a:pt x="165" y="343"/>
                  </a:lnTo>
                  <a:lnTo>
                    <a:pt x="165" y="343"/>
                  </a:lnTo>
                  <a:lnTo>
                    <a:pt x="167" y="345"/>
                  </a:lnTo>
                  <a:lnTo>
                    <a:pt x="167" y="345"/>
                  </a:lnTo>
                  <a:lnTo>
                    <a:pt x="165" y="345"/>
                  </a:lnTo>
                  <a:lnTo>
                    <a:pt x="161" y="349"/>
                  </a:lnTo>
                  <a:lnTo>
                    <a:pt x="157" y="357"/>
                  </a:lnTo>
                  <a:lnTo>
                    <a:pt x="149" y="377"/>
                  </a:lnTo>
                  <a:lnTo>
                    <a:pt x="151" y="379"/>
                  </a:lnTo>
                  <a:lnTo>
                    <a:pt x="153" y="383"/>
                  </a:lnTo>
                  <a:lnTo>
                    <a:pt x="153" y="383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7" y="381"/>
                  </a:lnTo>
                  <a:lnTo>
                    <a:pt x="159" y="381"/>
                  </a:lnTo>
                  <a:lnTo>
                    <a:pt x="159" y="381"/>
                  </a:lnTo>
                  <a:lnTo>
                    <a:pt x="161" y="383"/>
                  </a:lnTo>
                  <a:lnTo>
                    <a:pt x="165" y="385"/>
                  </a:lnTo>
                  <a:lnTo>
                    <a:pt x="165" y="385"/>
                  </a:lnTo>
                  <a:lnTo>
                    <a:pt x="165" y="385"/>
                  </a:lnTo>
                  <a:lnTo>
                    <a:pt x="167" y="389"/>
                  </a:lnTo>
                  <a:lnTo>
                    <a:pt x="167" y="389"/>
                  </a:lnTo>
                  <a:lnTo>
                    <a:pt x="169" y="389"/>
                  </a:lnTo>
                  <a:lnTo>
                    <a:pt x="173" y="399"/>
                  </a:lnTo>
                  <a:lnTo>
                    <a:pt x="173" y="399"/>
                  </a:lnTo>
                  <a:lnTo>
                    <a:pt x="173" y="401"/>
                  </a:lnTo>
                  <a:lnTo>
                    <a:pt x="173" y="401"/>
                  </a:lnTo>
                  <a:lnTo>
                    <a:pt x="171" y="401"/>
                  </a:lnTo>
                  <a:lnTo>
                    <a:pt x="157" y="397"/>
                  </a:lnTo>
                  <a:lnTo>
                    <a:pt x="147" y="401"/>
                  </a:lnTo>
                  <a:lnTo>
                    <a:pt x="135" y="407"/>
                  </a:lnTo>
                  <a:lnTo>
                    <a:pt x="135" y="409"/>
                  </a:lnTo>
                  <a:lnTo>
                    <a:pt x="135" y="409"/>
                  </a:lnTo>
                  <a:lnTo>
                    <a:pt x="135" y="409"/>
                  </a:lnTo>
                  <a:lnTo>
                    <a:pt x="137" y="407"/>
                  </a:lnTo>
                  <a:lnTo>
                    <a:pt x="145" y="405"/>
                  </a:lnTo>
                  <a:lnTo>
                    <a:pt x="145" y="405"/>
                  </a:lnTo>
                  <a:lnTo>
                    <a:pt x="145" y="405"/>
                  </a:lnTo>
                  <a:lnTo>
                    <a:pt x="155" y="411"/>
                  </a:lnTo>
                  <a:lnTo>
                    <a:pt x="155" y="411"/>
                  </a:lnTo>
                  <a:lnTo>
                    <a:pt x="155" y="413"/>
                  </a:lnTo>
                  <a:lnTo>
                    <a:pt x="155" y="415"/>
                  </a:lnTo>
                  <a:lnTo>
                    <a:pt x="159" y="413"/>
                  </a:lnTo>
                  <a:lnTo>
                    <a:pt x="159" y="413"/>
                  </a:lnTo>
                  <a:lnTo>
                    <a:pt x="161" y="413"/>
                  </a:lnTo>
                  <a:lnTo>
                    <a:pt x="167" y="415"/>
                  </a:lnTo>
                  <a:lnTo>
                    <a:pt x="167" y="415"/>
                  </a:lnTo>
                  <a:lnTo>
                    <a:pt x="169" y="417"/>
                  </a:lnTo>
                  <a:lnTo>
                    <a:pt x="177" y="431"/>
                  </a:lnTo>
                  <a:lnTo>
                    <a:pt x="185" y="433"/>
                  </a:lnTo>
                  <a:lnTo>
                    <a:pt x="185" y="433"/>
                  </a:lnTo>
                  <a:lnTo>
                    <a:pt x="187" y="435"/>
                  </a:lnTo>
                  <a:lnTo>
                    <a:pt x="189" y="437"/>
                  </a:lnTo>
                  <a:lnTo>
                    <a:pt x="189" y="437"/>
                  </a:lnTo>
                  <a:lnTo>
                    <a:pt x="189" y="439"/>
                  </a:lnTo>
                  <a:lnTo>
                    <a:pt x="189" y="439"/>
                  </a:lnTo>
                  <a:lnTo>
                    <a:pt x="189" y="441"/>
                  </a:lnTo>
                  <a:lnTo>
                    <a:pt x="185" y="443"/>
                  </a:lnTo>
                  <a:lnTo>
                    <a:pt x="187" y="447"/>
                  </a:lnTo>
                  <a:lnTo>
                    <a:pt x="193" y="455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9" y="467"/>
                  </a:lnTo>
                  <a:lnTo>
                    <a:pt x="199" y="467"/>
                  </a:lnTo>
                  <a:lnTo>
                    <a:pt x="199" y="467"/>
                  </a:lnTo>
                  <a:lnTo>
                    <a:pt x="199" y="471"/>
                  </a:lnTo>
                  <a:lnTo>
                    <a:pt x="201" y="473"/>
                  </a:lnTo>
                  <a:lnTo>
                    <a:pt x="205" y="475"/>
                  </a:lnTo>
                  <a:lnTo>
                    <a:pt x="211" y="471"/>
                  </a:lnTo>
                  <a:lnTo>
                    <a:pt x="211" y="471"/>
                  </a:lnTo>
                  <a:lnTo>
                    <a:pt x="211" y="471"/>
                  </a:lnTo>
                  <a:lnTo>
                    <a:pt x="219" y="471"/>
                  </a:lnTo>
                  <a:lnTo>
                    <a:pt x="225" y="467"/>
                  </a:lnTo>
                  <a:lnTo>
                    <a:pt x="231" y="461"/>
                  </a:lnTo>
                  <a:lnTo>
                    <a:pt x="231" y="461"/>
                  </a:lnTo>
                  <a:lnTo>
                    <a:pt x="231" y="461"/>
                  </a:lnTo>
                  <a:lnTo>
                    <a:pt x="239" y="457"/>
                  </a:lnTo>
                  <a:lnTo>
                    <a:pt x="239" y="457"/>
                  </a:lnTo>
                  <a:lnTo>
                    <a:pt x="239" y="455"/>
                  </a:lnTo>
                  <a:lnTo>
                    <a:pt x="247" y="453"/>
                  </a:lnTo>
                  <a:lnTo>
                    <a:pt x="263" y="433"/>
                  </a:lnTo>
                  <a:lnTo>
                    <a:pt x="263" y="433"/>
                  </a:lnTo>
                  <a:lnTo>
                    <a:pt x="265" y="433"/>
                  </a:lnTo>
                  <a:lnTo>
                    <a:pt x="265" y="4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1"/>
            <p:cNvSpPr>
              <a:spLocks/>
            </p:cNvSpPr>
            <p:nvPr/>
          </p:nvSpPr>
          <p:spPr bwMode="auto">
            <a:xfrm>
              <a:off x="3639" y="2010"/>
              <a:ext cx="91" cy="108"/>
            </a:xfrm>
            <a:custGeom>
              <a:avLst/>
              <a:gdLst>
                <a:gd name="T0" fmla="*/ 24 w 91"/>
                <a:gd name="T1" fmla="*/ 52 h 108"/>
                <a:gd name="T2" fmla="*/ 24 w 91"/>
                <a:gd name="T3" fmla="*/ 52 h 108"/>
                <a:gd name="T4" fmla="*/ 24 w 91"/>
                <a:gd name="T5" fmla="*/ 52 h 108"/>
                <a:gd name="T6" fmla="*/ 26 w 91"/>
                <a:gd name="T7" fmla="*/ 86 h 108"/>
                <a:gd name="T8" fmla="*/ 32 w 91"/>
                <a:gd name="T9" fmla="*/ 108 h 108"/>
                <a:gd name="T10" fmla="*/ 49 w 91"/>
                <a:gd name="T11" fmla="*/ 104 h 108"/>
                <a:gd name="T12" fmla="*/ 65 w 91"/>
                <a:gd name="T13" fmla="*/ 92 h 108"/>
                <a:gd name="T14" fmla="*/ 65 w 91"/>
                <a:gd name="T15" fmla="*/ 92 h 108"/>
                <a:gd name="T16" fmla="*/ 65 w 91"/>
                <a:gd name="T17" fmla="*/ 92 h 108"/>
                <a:gd name="T18" fmla="*/ 71 w 91"/>
                <a:gd name="T19" fmla="*/ 90 h 108"/>
                <a:gd name="T20" fmla="*/ 79 w 91"/>
                <a:gd name="T21" fmla="*/ 84 h 108"/>
                <a:gd name="T22" fmla="*/ 83 w 91"/>
                <a:gd name="T23" fmla="*/ 64 h 108"/>
                <a:gd name="T24" fmla="*/ 83 w 91"/>
                <a:gd name="T25" fmla="*/ 64 h 108"/>
                <a:gd name="T26" fmla="*/ 85 w 91"/>
                <a:gd name="T27" fmla="*/ 64 h 108"/>
                <a:gd name="T28" fmla="*/ 89 w 91"/>
                <a:gd name="T29" fmla="*/ 56 h 108"/>
                <a:gd name="T30" fmla="*/ 91 w 91"/>
                <a:gd name="T31" fmla="*/ 46 h 108"/>
                <a:gd name="T32" fmla="*/ 87 w 91"/>
                <a:gd name="T33" fmla="*/ 36 h 108"/>
                <a:gd name="T34" fmla="*/ 87 w 91"/>
                <a:gd name="T35" fmla="*/ 36 h 108"/>
                <a:gd name="T36" fmla="*/ 87 w 91"/>
                <a:gd name="T37" fmla="*/ 34 h 108"/>
                <a:gd name="T38" fmla="*/ 87 w 91"/>
                <a:gd name="T39" fmla="*/ 28 h 108"/>
                <a:gd name="T40" fmla="*/ 83 w 91"/>
                <a:gd name="T41" fmla="*/ 26 h 108"/>
                <a:gd name="T42" fmla="*/ 83 w 91"/>
                <a:gd name="T43" fmla="*/ 26 h 108"/>
                <a:gd name="T44" fmla="*/ 81 w 91"/>
                <a:gd name="T45" fmla="*/ 24 h 108"/>
                <a:gd name="T46" fmla="*/ 81 w 91"/>
                <a:gd name="T47" fmla="*/ 20 h 108"/>
                <a:gd name="T48" fmla="*/ 81 w 91"/>
                <a:gd name="T49" fmla="*/ 20 h 108"/>
                <a:gd name="T50" fmla="*/ 77 w 91"/>
                <a:gd name="T51" fmla="*/ 24 h 108"/>
                <a:gd name="T52" fmla="*/ 77 w 91"/>
                <a:gd name="T53" fmla="*/ 24 h 108"/>
                <a:gd name="T54" fmla="*/ 75 w 91"/>
                <a:gd name="T55" fmla="*/ 26 h 108"/>
                <a:gd name="T56" fmla="*/ 63 w 91"/>
                <a:gd name="T57" fmla="*/ 28 h 108"/>
                <a:gd name="T58" fmla="*/ 63 w 91"/>
                <a:gd name="T59" fmla="*/ 28 h 108"/>
                <a:gd name="T60" fmla="*/ 63 w 91"/>
                <a:gd name="T61" fmla="*/ 28 h 108"/>
                <a:gd name="T62" fmla="*/ 51 w 91"/>
                <a:gd name="T63" fmla="*/ 26 h 108"/>
                <a:gd name="T64" fmla="*/ 51 w 91"/>
                <a:gd name="T65" fmla="*/ 26 h 108"/>
                <a:gd name="T66" fmla="*/ 49 w 91"/>
                <a:gd name="T67" fmla="*/ 22 h 108"/>
                <a:gd name="T68" fmla="*/ 51 w 91"/>
                <a:gd name="T69" fmla="*/ 16 h 108"/>
                <a:gd name="T70" fmla="*/ 49 w 91"/>
                <a:gd name="T71" fmla="*/ 12 h 108"/>
                <a:gd name="T72" fmla="*/ 47 w 91"/>
                <a:gd name="T73" fmla="*/ 10 h 108"/>
                <a:gd name="T74" fmla="*/ 47 w 91"/>
                <a:gd name="T75" fmla="*/ 10 h 108"/>
                <a:gd name="T76" fmla="*/ 47 w 91"/>
                <a:gd name="T77" fmla="*/ 10 h 108"/>
                <a:gd name="T78" fmla="*/ 45 w 91"/>
                <a:gd name="T79" fmla="*/ 8 h 108"/>
                <a:gd name="T80" fmla="*/ 45 w 91"/>
                <a:gd name="T81" fmla="*/ 8 h 108"/>
                <a:gd name="T82" fmla="*/ 43 w 91"/>
                <a:gd name="T83" fmla="*/ 6 h 108"/>
                <a:gd name="T84" fmla="*/ 43 w 91"/>
                <a:gd name="T85" fmla="*/ 4 h 108"/>
                <a:gd name="T86" fmla="*/ 43 w 91"/>
                <a:gd name="T87" fmla="*/ 4 h 108"/>
                <a:gd name="T88" fmla="*/ 43 w 91"/>
                <a:gd name="T89" fmla="*/ 2 h 108"/>
                <a:gd name="T90" fmla="*/ 43 w 91"/>
                <a:gd name="T91" fmla="*/ 0 h 108"/>
                <a:gd name="T92" fmla="*/ 37 w 91"/>
                <a:gd name="T93" fmla="*/ 0 h 108"/>
                <a:gd name="T94" fmla="*/ 0 w 91"/>
                <a:gd name="T95" fmla="*/ 10 h 108"/>
                <a:gd name="T96" fmla="*/ 16 w 91"/>
                <a:gd name="T97" fmla="*/ 38 h 108"/>
                <a:gd name="T98" fmla="*/ 24 w 91"/>
                <a:gd name="T99" fmla="*/ 5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1" h="108">
                  <a:moveTo>
                    <a:pt x="24" y="52"/>
                  </a:moveTo>
                  <a:lnTo>
                    <a:pt x="24" y="52"/>
                  </a:lnTo>
                  <a:lnTo>
                    <a:pt x="24" y="52"/>
                  </a:lnTo>
                  <a:lnTo>
                    <a:pt x="26" y="86"/>
                  </a:lnTo>
                  <a:lnTo>
                    <a:pt x="32" y="108"/>
                  </a:lnTo>
                  <a:lnTo>
                    <a:pt x="49" y="104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71" y="90"/>
                  </a:lnTo>
                  <a:lnTo>
                    <a:pt x="79" y="84"/>
                  </a:lnTo>
                  <a:lnTo>
                    <a:pt x="83" y="64"/>
                  </a:lnTo>
                  <a:lnTo>
                    <a:pt x="83" y="64"/>
                  </a:lnTo>
                  <a:lnTo>
                    <a:pt x="85" y="64"/>
                  </a:lnTo>
                  <a:lnTo>
                    <a:pt x="89" y="56"/>
                  </a:lnTo>
                  <a:lnTo>
                    <a:pt x="91" y="46"/>
                  </a:lnTo>
                  <a:lnTo>
                    <a:pt x="87" y="36"/>
                  </a:lnTo>
                  <a:lnTo>
                    <a:pt x="87" y="36"/>
                  </a:lnTo>
                  <a:lnTo>
                    <a:pt x="87" y="34"/>
                  </a:lnTo>
                  <a:lnTo>
                    <a:pt x="87" y="28"/>
                  </a:lnTo>
                  <a:lnTo>
                    <a:pt x="83" y="26"/>
                  </a:lnTo>
                  <a:lnTo>
                    <a:pt x="83" y="26"/>
                  </a:lnTo>
                  <a:lnTo>
                    <a:pt x="81" y="24"/>
                  </a:lnTo>
                  <a:lnTo>
                    <a:pt x="81" y="20"/>
                  </a:lnTo>
                  <a:lnTo>
                    <a:pt x="81" y="20"/>
                  </a:lnTo>
                  <a:lnTo>
                    <a:pt x="77" y="24"/>
                  </a:lnTo>
                  <a:lnTo>
                    <a:pt x="77" y="24"/>
                  </a:lnTo>
                  <a:lnTo>
                    <a:pt x="75" y="26"/>
                  </a:lnTo>
                  <a:lnTo>
                    <a:pt x="63" y="28"/>
                  </a:lnTo>
                  <a:lnTo>
                    <a:pt x="63" y="28"/>
                  </a:lnTo>
                  <a:lnTo>
                    <a:pt x="63" y="28"/>
                  </a:lnTo>
                  <a:lnTo>
                    <a:pt x="51" y="26"/>
                  </a:lnTo>
                  <a:lnTo>
                    <a:pt x="51" y="26"/>
                  </a:lnTo>
                  <a:lnTo>
                    <a:pt x="49" y="22"/>
                  </a:lnTo>
                  <a:lnTo>
                    <a:pt x="51" y="16"/>
                  </a:lnTo>
                  <a:lnTo>
                    <a:pt x="49" y="12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3" y="6"/>
                  </a:lnTo>
                  <a:lnTo>
                    <a:pt x="43" y="4"/>
                  </a:lnTo>
                  <a:lnTo>
                    <a:pt x="43" y="4"/>
                  </a:lnTo>
                  <a:lnTo>
                    <a:pt x="43" y="2"/>
                  </a:lnTo>
                  <a:lnTo>
                    <a:pt x="43" y="0"/>
                  </a:lnTo>
                  <a:lnTo>
                    <a:pt x="37" y="0"/>
                  </a:lnTo>
                  <a:lnTo>
                    <a:pt x="0" y="10"/>
                  </a:lnTo>
                  <a:lnTo>
                    <a:pt x="16" y="38"/>
                  </a:lnTo>
                  <a:lnTo>
                    <a:pt x="24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2"/>
            <p:cNvSpPr>
              <a:spLocks/>
            </p:cNvSpPr>
            <p:nvPr/>
          </p:nvSpPr>
          <p:spPr bwMode="auto">
            <a:xfrm>
              <a:off x="3860" y="2703"/>
              <a:ext cx="86" cy="104"/>
            </a:xfrm>
            <a:custGeom>
              <a:avLst/>
              <a:gdLst>
                <a:gd name="T0" fmla="*/ 14 w 86"/>
                <a:gd name="T1" fmla="*/ 8 h 104"/>
                <a:gd name="T2" fmla="*/ 12 w 86"/>
                <a:gd name="T3" fmla="*/ 18 h 104"/>
                <a:gd name="T4" fmla="*/ 10 w 86"/>
                <a:gd name="T5" fmla="*/ 22 h 104"/>
                <a:gd name="T6" fmla="*/ 8 w 86"/>
                <a:gd name="T7" fmla="*/ 22 h 104"/>
                <a:gd name="T8" fmla="*/ 4 w 86"/>
                <a:gd name="T9" fmla="*/ 24 h 104"/>
                <a:gd name="T10" fmla="*/ 0 w 86"/>
                <a:gd name="T11" fmla="*/ 38 h 104"/>
                <a:gd name="T12" fmla="*/ 12 w 86"/>
                <a:gd name="T13" fmla="*/ 78 h 104"/>
                <a:gd name="T14" fmla="*/ 12 w 86"/>
                <a:gd name="T15" fmla="*/ 78 h 104"/>
                <a:gd name="T16" fmla="*/ 12 w 86"/>
                <a:gd name="T17" fmla="*/ 90 h 104"/>
                <a:gd name="T18" fmla="*/ 16 w 86"/>
                <a:gd name="T19" fmla="*/ 96 h 104"/>
                <a:gd name="T20" fmla="*/ 26 w 86"/>
                <a:gd name="T21" fmla="*/ 96 h 104"/>
                <a:gd name="T22" fmla="*/ 28 w 86"/>
                <a:gd name="T23" fmla="*/ 86 h 104"/>
                <a:gd name="T24" fmla="*/ 28 w 86"/>
                <a:gd name="T25" fmla="*/ 86 h 104"/>
                <a:gd name="T26" fmla="*/ 32 w 86"/>
                <a:gd name="T27" fmla="*/ 78 h 104"/>
                <a:gd name="T28" fmla="*/ 36 w 86"/>
                <a:gd name="T29" fmla="*/ 74 h 104"/>
                <a:gd name="T30" fmla="*/ 40 w 86"/>
                <a:gd name="T31" fmla="*/ 74 h 104"/>
                <a:gd name="T32" fmla="*/ 46 w 86"/>
                <a:gd name="T33" fmla="*/ 76 h 104"/>
                <a:gd name="T34" fmla="*/ 50 w 86"/>
                <a:gd name="T35" fmla="*/ 96 h 104"/>
                <a:gd name="T36" fmla="*/ 58 w 86"/>
                <a:gd name="T37" fmla="*/ 102 h 104"/>
                <a:gd name="T38" fmla="*/ 64 w 86"/>
                <a:gd name="T39" fmla="*/ 98 h 104"/>
                <a:gd name="T40" fmla="*/ 64 w 86"/>
                <a:gd name="T41" fmla="*/ 98 h 104"/>
                <a:gd name="T42" fmla="*/ 72 w 86"/>
                <a:gd name="T43" fmla="*/ 102 h 104"/>
                <a:gd name="T44" fmla="*/ 72 w 86"/>
                <a:gd name="T45" fmla="*/ 102 h 104"/>
                <a:gd name="T46" fmla="*/ 80 w 86"/>
                <a:gd name="T47" fmla="*/ 104 h 104"/>
                <a:gd name="T48" fmla="*/ 78 w 86"/>
                <a:gd name="T49" fmla="*/ 92 h 104"/>
                <a:gd name="T50" fmla="*/ 78 w 86"/>
                <a:gd name="T51" fmla="*/ 90 h 104"/>
                <a:gd name="T52" fmla="*/ 82 w 86"/>
                <a:gd name="T53" fmla="*/ 88 h 104"/>
                <a:gd name="T54" fmla="*/ 82 w 86"/>
                <a:gd name="T55" fmla="*/ 74 h 104"/>
                <a:gd name="T56" fmla="*/ 82 w 86"/>
                <a:gd name="T57" fmla="*/ 74 h 104"/>
                <a:gd name="T58" fmla="*/ 82 w 86"/>
                <a:gd name="T59" fmla="*/ 68 h 104"/>
                <a:gd name="T60" fmla="*/ 84 w 86"/>
                <a:gd name="T61" fmla="*/ 62 h 104"/>
                <a:gd name="T62" fmla="*/ 84 w 86"/>
                <a:gd name="T63" fmla="*/ 56 h 104"/>
                <a:gd name="T64" fmla="*/ 72 w 86"/>
                <a:gd name="T65" fmla="*/ 54 h 104"/>
                <a:gd name="T66" fmla="*/ 54 w 86"/>
                <a:gd name="T67" fmla="*/ 58 h 104"/>
                <a:gd name="T68" fmla="*/ 54 w 86"/>
                <a:gd name="T69" fmla="*/ 58 h 104"/>
                <a:gd name="T70" fmla="*/ 48 w 86"/>
                <a:gd name="T71" fmla="*/ 60 h 104"/>
                <a:gd name="T72" fmla="*/ 40 w 86"/>
                <a:gd name="T73" fmla="*/ 52 h 104"/>
                <a:gd name="T74" fmla="*/ 34 w 86"/>
                <a:gd name="T75" fmla="*/ 50 h 104"/>
                <a:gd name="T76" fmla="*/ 30 w 86"/>
                <a:gd name="T77" fmla="*/ 46 h 104"/>
                <a:gd name="T78" fmla="*/ 30 w 86"/>
                <a:gd name="T79" fmla="*/ 46 h 104"/>
                <a:gd name="T80" fmla="*/ 28 w 86"/>
                <a:gd name="T81" fmla="*/ 42 h 104"/>
                <a:gd name="T82" fmla="*/ 26 w 86"/>
                <a:gd name="T83" fmla="*/ 34 h 104"/>
                <a:gd name="T84" fmla="*/ 24 w 86"/>
                <a:gd name="T85" fmla="*/ 30 h 104"/>
                <a:gd name="T86" fmla="*/ 32 w 86"/>
                <a:gd name="T87" fmla="*/ 20 h 104"/>
                <a:gd name="T88" fmla="*/ 36 w 86"/>
                <a:gd name="T89" fmla="*/ 10 h 104"/>
                <a:gd name="T90" fmla="*/ 30 w 86"/>
                <a:gd name="T91" fmla="*/ 2 h 104"/>
                <a:gd name="T92" fmla="*/ 22 w 86"/>
                <a:gd name="T93" fmla="*/ 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104">
                  <a:moveTo>
                    <a:pt x="16" y="6"/>
                  </a:moveTo>
                  <a:lnTo>
                    <a:pt x="14" y="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6" y="22"/>
                  </a:lnTo>
                  <a:lnTo>
                    <a:pt x="4" y="24"/>
                  </a:lnTo>
                  <a:lnTo>
                    <a:pt x="0" y="30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12" y="78"/>
                  </a:lnTo>
                  <a:lnTo>
                    <a:pt x="12" y="78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90"/>
                  </a:lnTo>
                  <a:lnTo>
                    <a:pt x="14" y="94"/>
                  </a:lnTo>
                  <a:lnTo>
                    <a:pt x="16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26" y="94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32" y="78"/>
                  </a:lnTo>
                  <a:lnTo>
                    <a:pt x="32" y="78"/>
                  </a:lnTo>
                  <a:lnTo>
                    <a:pt x="32" y="76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40" y="74"/>
                  </a:lnTo>
                  <a:lnTo>
                    <a:pt x="46" y="76"/>
                  </a:lnTo>
                  <a:lnTo>
                    <a:pt x="46" y="76"/>
                  </a:lnTo>
                  <a:lnTo>
                    <a:pt x="46" y="78"/>
                  </a:lnTo>
                  <a:lnTo>
                    <a:pt x="50" y="96"/>
                  </a:lnTo>
                  <a:lnTo>
                    <a:pt x="54" y="102"/>
                  </a:lnTo>
                  <a:lnTo>
                    <a:pt x="58" y="102"/>
                  </a:lnTo>
                  <a:lnTo>
                    <a:pt x="64" y="98"/>
                  </a:lnTo>
                  <a:lnTo>
                    <a:pt x="64" y="98"/>
                  </a:lnTo>
                  <a:lnTo>
                    <a:pt x="64" y="98"/>
                  </a:lnTo>
                  <a:lnTo>
                    <a:pt x="64" y="98"/>
                  </a:lnTo>
                  <a:lnTo>
                    <a:pt x="66" y="98"/>
                  </a:lnTo>
                  <a:lnTo>
                    <a:pt x="72" y="102"/>
                  </a:lnTo>
                  <a:lnTo>
                    <a:pt x="72" y="102"/>
                  </a:lnTo>
                  <a:lnTo>
                    <a:pt x="72" y="102"/>
                  </a:lnTo>
                  <a:lnTo>
                    <a:pt x="76" y="104"/>
                  </a:lnTo>
                  <a:lnTo>
                    <a:pt x="80" y="104"/>
                  </a:lnTo>
                  <a:lnTo>
                    <a:pt x="80" y="102"/>
                  </a:lnTo>
                  <a:lnTo>
                    <a:pt x="78" y="92"/>
                  </a:lnTo>
                  <a:lnTo>
                    <a:pt x="78" y="92"/>
                  </a:lnTo>
                  <a:lnTo>
                    <a:pt x="78" y="90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2"/>
                  </a:lnTo>
                  <a:lnTo>
                    <a:pt x="82" y="74"/>
                  </a:lnTo>
                  <a:lnTo>
                    <a:pt x="82" y="74"/>
                  </a:lnTo>
                  <a:lnTo>
                    <a:pt x="82" y="74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2" y="66"/>
                  </a:lnTo>
                  <a:lnTo>
                    <a:pt x="84" y="62"/>
                  </a:lnTo>
                  <a:lnTo>
                    <a:pt x="86" y="60"/>
                  </a:lnTo>
                  <a:lnTo>
                    <a:pt x="84" y="56"/>
                  </a:lnTo>
                  <a:lnTo>
                    <a:pt x="84" y="56"/>
                  </a:lnTo>
                  <a:lnTo>
                    <a:pt x="72" y="54"/>
                  </a:lnTo>
                  <a:lnTo>
                    <a:pt x="64" y="54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48" y="60"/>
                  </a:lnTo>
                  <a:lnTo>
                    <a:pt x="48" y="60"/>
                  </a:lnTo>
                  <a:lnTo>
                    <a:pt x="44" y="58"/>
                  </a:lnTo>
                  <a:lnTo>
                    <a:pt x="40" y="52"/>
                  </a:lnTo>
                  <a:lnTo>
                    <a:pt x="34" y="50"/>
                  </a:lnTo>
                  <a:lnTo>
                    <a:pt x="34" y="50"/>
                  </a:lnTo>
                  <a:lnTo>
                    <a:pt x="34" y="48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6" y="34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8"/>
                  </a:lnTo>
                  <a:lnTo>
                    <a:pt x="32" y="20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34" y="6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1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53"/>
            <p:cNvSpPr>
              <a:spLocks/>
            </p:cNvSpPr>
            <p:nvPr/>
          </p:nvSpPr>
          <p:spPr bwMode="auto">
            <a:xfrm>
              <a:off x="3998" y="2749"/>
              <a:ext cx="17" cy="12"/>
            </a:xfrm>
            <a:custGeom>
              <a:avLst/>
              <a:gdLst>
                <a:gd name="T0" fmla="*/ 2 w 17"/>
                <a:gd name="T1" fmla="*/ 2 h 12"/>
                <a:gd name="T2" fmla="*/ 0 w 17"/>
                <a:gd name="T3" fmla="*/ 6 h 12"/>
                <a:gd name="T4" fmla="*/ 0 w 17"/>
                <a:gd name="T5" fmla="*/ 6 h 12"/>
                <a:gd name="T6" fmla="*/ 2 w 17"/>
                <a:gd name="T7" fmla="*/ 10 h 12"/>
                <a:gd name="T8" fmla="*/ 6 w 17"/>
                <a:gd name="T9" fmla="*/ 12 h 12"/>
                <a:gd name="T10" fmla="*/ 9 w 17"/>
                <a:gd name="T11" fmla="*/ 12 h 12"/>
                <a:gd name="T12" fmla="*/ 9 w 17"/>
                <a:gd name="T13" fmla="*/ 12 h 12"/>
                <a:gd name="T14" fmla="*/ 9 w 17"/>
                <a:gd name="T15" fmla="*/ 12 h 12"/>
                <a:gd name="T16" fmla="*/ 11 w 17"/>
                <a:gd name="T17" fmla="*/ 10 h 12"/>
                <a:gd name="T18" fmla="*/ 13 w 17"/>
                <a:gd name="T19" fmla="*/ 8 h 12"/>
                <a:gd name="T20" fmla="*/ 13 w 17"/>
                <a:gd name="T21" fmla="*/ 8 h 12"/>
                <a:gd name="T22" fmla="*/ 13 w 17"/>
                <a:gd name="T23" fmla="*/ 8 h 12"/>
                <a:gd name="T24" fmla="*/ 17 w 17"/>
                <a:gd name="T25" fmla="*/ 8 h 12"/>
                <a:gd name="T26" fmla="*/ 17 w 17"/>
                <a:gd name="T27" fmla="*/ 8 h 12"/>
                <a:gd name="T28" fmla="*/ 15 w 17"/>
                <a:gd name="T29" fmla="*/ 6 h 12"/>
                <a:gd name="T30" fmla="*/ 11 w 17"/>
                <a:gd name="T31" fmla="*/ 0 h 12"/>
                <a:gd name="T32" fmla="*/ 6 w 17"/>
                <a:gd name="T33" fmla="*/ 0 h 12"/>
                <a:gd name="T34" fmla="*/ 2 w 17"/>
                <a:gd name="T35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2">
                  <a:moveTo>
                    <a:pt x="2" y="2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2" y="10"/>
                  </a:lnTo>
                  <a:lnTo>
                    <a:pt x="6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11" y="10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5" y="6"/>
                  </a:lnTo>
                  <a:lnTo>
                    <a:pt x="11" y="0"/>
                  </a:lnTo>
                  <a:lnTo>
                    <a:pt x="6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54"/>
            <p:cNvSpPr>
              <a:spLocks/>
            </p:cNvSpPr>
            <p:nvPr/>
          </p:nvSpPr>
          <p:spPr bwMode="auto">
            <a:xfrm>
              <a:off x="4045" y="2751"/>
              <a:ext cx="12" cy="2"/>
            </a:xfrm>
            <a:custGeom>
              <a:avLst/>
              <a:gdLst>
                <a:gd name="T0" fmla="*/ 6 w 12"/>
                <a:gd name="T1" fmla="*/ 0 h 2"/>
                <a:gd name="T2" fmla="*/ 2 w 12"/>
                <a:gd name="T3" fmla="*/ 0 h 2"/>
                <a:gd name="T4" fmla="*/ 0 w 12"/>
                <a:gd name="T5" fmla="*/ 2 h 2"/>
                <a:gd name="T6" fmla="*/ 0 w 12"/>
                <a:gd name="T7" fmla="*/ 2 h 2"/>
                <a:gd name="T8" fmla="*/ 2 w 12"/>
                <a:gd name="T9" fmla="*/ 2 h 2"/>
                <a:gd name="T10" fmla="*/ 4 w 12"/>
                <a:gd name="T11" fmla="*/ 0 h 2"/>
                <a:gd name="T12" fmla="*/ 4 w 12"/>
                <a:gd name="T13" fmla="*/ 0 h 2"/>
                <a:gd name="T14" fmla="*/ 6 w 12"/>
                <a:gd name="T15" fmla="*/ 0 h 2"/>
                <a:gd name="T16" fmla="*/ 6 w 12"/>
                <a:gd name="T17" fmla="*/ 0 h 2"/>
                <a:gd name="T18" fmla="*/ 6 w 12"/>
                <a:gd name="T19" fmla="*/ 0 h 2"/>
                <a:gd name="T20" fmla="*/ 12 w 12"/>
                <a:gd name="T21" fmla="*/ 2 h 2"/>
                <a:gd name="T22" fmla="*/ 10 w 12"/>
                <a:gd name="T23" fmla="*/ 0 h 2"/>
                <a:gd name="T24" fmla="*/ 6 w 12"/>
                <a:gd name="T2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2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5"/>
            <p:cNvSpPr>
              <a:spLocks/>
            </p:cNvSpPr>
            <p:nvPr/>
          </p:nvSpPr>
          <p:spPr bwMode="auto">
            <a:xfrm>
              <a:off x="3910" y="2715"/>
              <a:ext cx="38" cy="32"/>
            </a:xfrm>
            <a:custGeom>
              <a:avLst/>
              <a:gdLst>
                <a:gd name="T0" fmla="*/ 34 w 38"/>
                <a:gd name="T1" fmla="*/ 26 h 32"/>
                <a:gd name="T2" fmla="*/ 34 w 38"/>
                <a:gd name="T3" fmla="*/ 26 h 32"/>
                <a:gd name="T4" fmla="*/ 32 w 38"/>
                <a:gd name="T5" fmla="*/ 26 h 32"/>
                <a:gd name="T6" fmla="*/ 30 w 38"/>
                <a:gd name="T7" fmla="*/ 18 h 32"/>
                <a:gd name="T8" fmla="*/ 30 w 38"/>
                <a:gd name="T9" fmla="*/ 18 h 32"/>
                <a:gd name="T10" fmla="*/ 30 w 38"/>
                <a:gd name="T11" fmla="*/ 18 h 32"/>
                <a:gd name="T12" fmla="*/ 30 w 38"/>
                <a:gd name="T13" fmla="*/ 14 h 32"/>
                <a:gd name="T14" fmla="*/ 28 w 38"/>
                <a:gd name="T15" fmla="*/ 12 h 32"/>
                <a:gd name="T16" fmla="*/ 28 w 38"/>
                <a:gd name="T17" fmla="*/ 12 h 32"/>
                <a:gd name="T18" fmla="*/ 26 w 38"/>
                <a:gd name="T19" fmla="*/ 10 h 32"/>
                <a:gd name="T20" fmla="*/ 26 w 38"/>
                <a:gd name="T21" fmla="*/ 10 h 32"/>
                <a:gd name="T22" fmla="*/ 26 w 38"/>
                <a:gd name="T23" fmla="*/ 10 h 32"/>
                <a:gd name="T24" fmla="*/ 22 w 38"/>
                <a:gd name="T25" fmla="*/ 16 h 32"/>
                <a:gd name="T26" fmla="*/ 20 w 38"/>
                <a:gd name="T27" fmla="*/ 20 h 32"/>
                <a:gd name="T28" fmla="*/ 20 w 38"/>
                <a:gd name="T29" fmla="*/ 20 h 32"/>
                <a:gd name="T30" fmla="*/ 18 w 38"/>
                <a:gd name="T31" fmla="*/ 22 h 32"/>
                <a:gd name="T32" fmla="*/ 18 w 38"/>
                <a:gd name="T33" fmla="*/ 22 h 32"/>
                <a:gd name="T34" fmla="*/ 16 w 38"/>
                <a:gd name="T35" fmla="*/ 20 h 32"/>
                <a:gd name="T36" fmla="*/ 14 w 38"/>
                <a:gd name="T37" fmla="*/ 20 h 32"/>
                <a:gd name="T38" fmla="*/ 14 w 38"/>
                <a:gd name="T39" fmla="*/ 20 h 32"/>
                <a:gd name="T40" fmla="*/ 14 w 38"/>
                <a:gd name="T41" fmla="*/ 18 h 32"/>
                <a:gd name="T42" fmla="*/ 14 w 38"/>
                <a:gd name="T43" fmla="*/ 14 h 32"/>
                <a:gd name="T44" fmla="*/ 14 w 38"/>
                <a:gd name="T45" fmla="*/ 14 h 32"/>
                <a:gd name="T46" fmla="*/ 14 w 38"/>
                <a:gd name="T47" fmla="*/ 12 h 32"/>
                <a:gd name="T48" fmla="*/ 14 w 38"/>
                <a:gd name="T49" fmla="*/ 8 h 32"/>
                <a:gd name="T50" fmla="*/ 16 w 38"/>
                <a:gd name="T51" fmla="*/ 2 h 32"/>
                <a:gd name="T52" fmla="*/ 16 w 38"/>
                <a:gd name="T53" fmla="*/ 0 h 32"/>
                <a:gd name="T54" fmla="*/ 12 w 38"/>
                <a:gd name="T55" fmla="*/ 0 h 32"/>
                <a:gd name="T56" fmla="*/ 10 w 38"/>
                <a:gd name="T57" fmla="*/ 4 h 32"/>
                <a:gd name="T58" fmla="*/ 6 w 38"/>
                <a:gd name="T59" fmla="*/ 10 h 32"/>
                <a:gd name="T60" fmla="*/ 6 w 38"/>
                <a:gd name="T61" fmla="*/ 10 h 32"/>
                <a:gd name="T62" fmla="*/ 6 w 38"/>
                <a:gd name="T63" fmla="*/ 10 h 32"/>
                <a:gd name="T64" fmla="*/ 2 w 38"/>
                <a:gd name="T65" fmla="*/ 16 h 32"/>
                <a:gd name="T66" fmla="*/ 0 w 38"/>
                <a:gd name="T67" fmla="*/ 22 h 32"/>
                <a:gd name="T68" fmla="*/ 2 w 38"/>
                <a:gd name="T69" fmla="*/ 26 h 32"/>
                <a:gd name="T70" fmla="*/ 6 w 38"/>
                <a:gd name="T71" fmla="*/ 30 h 32"/>
                <a:gd name="T72" fmla="*/ 12 w 38"/>
                <a:gd name="T73" fmla="*/ 30 h 32"/>
                <a:gd name="T74" fmla="*/ 20 w 38"/>
                <a:gd name="T75" fmla="*/ 26 h 32"/>
                <a:gd name="T76" fmla="*/ 20 w 38"/>
                <a:gd name="T77" fmla="*/ 26 h 32"/>
                <a:gd name="T78" fmla="*/ 20 w 38"/>
                <a:gd name="T79" fmla="*/ 26 h 32"/>
                <a:gd name="T80" fmla="*/ 20 w 38"/>
                <a:gd name="T81" fmla="*/ 26 h 32"/>
                <a:gd name="T82" fmla="*/ 20 w 38"/>
                <a:gd name="T83" fmla="*/ 26 h 32"/>
                <a:gd name="T84" fmla="*/ 38 w 38"/>
                <a:gd name="T85" fmla="*/ 32 h 32"/>
                <a:gd name="T86" fmla="*/ 38 w 38"/>
                <a:gd name="T87" fmla="*/ 32 h 32"/>
                <a:gd name="T88" fmla="*/ 38 w 38"/>
                <a:gd name="T89" fmla="*/ 32 h 32"/>
                <a:gd name="T90" fmla="*/ 34 w 38"/>
                <a:gd name="T91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" h="32">
                  <a:moveTo>
                    <a:pt x="34" y="26"/>
                  </a:moveTo>
                  <a:lnTo>
                    <a:pt x="34" y="26"/>
                  </a:lnTo>
                  <a:lnTo>
                    <a:pt x="32" y="2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2" y="16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6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4" y="8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0" y="4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6"/>
            <p:cNvSpPr>
              <a:spLocks/>
            </p:cNvSpPr>
            <p:nvPr/>
          </p:nvSpPr>
          <p:spPr bwMode="auto">
            <a:xfrm>
              <a:off x="4103" y="2663"/>
              <a:ext cx="90" cy="140"/>
            </a:xfrm>
            <a:custGeom>
              <a:avLst/>
              <a:gdLst>
                <a:gd name="T0" fmla="*/ 88 w 90"/>
                <a:gd name="T1" fmla="*/ 66 h 140"/>
                <a:gd name="T2" fmla="*/ 78 w 90"/>
                <a:gd name="T3" fmla="*/ 68 h 140"/>
                <a:gd name="T4" fmla="*/ 84 w 90"/>
                <a:gd name="T5" fmla="*/ 50 h 140"/>
                <a:gd name="T6" fmla="*/ 84 w 90"/>
                <a:gd name="T7" fmla="*/ 36 h 140"/>
                <a:gd name="T8" fmla="*/ 82 w 90"/>
                <a:gd name="T9" fmla="*/ 32 h 140"/>
                <a:gd name="T10" fmla="*/ 80 w 90"/>
                <a:gd name="T11" fmla="*/ 26 h 140"/>
                <a:gd name="T12" fmla="*/ 80 w 90"/>
                <a:gd name="T13" fmla="*/ 24 h 140"/>
                <a:gd name="T14" fmla="*/ 80 w 90"/>
                <a:gd name="T15" fmla="*/ 0 h 140"/>
                <a:gd name="T16" fmla="*/ 70 w 90"/>
                <a:gd name="T17" fmla="*/ 8 h 140"/>
                <a:gd name="T18" fmla="*/ 74 w 90"/>
                <a:gd name="T19" fmla="*/ 18 h 140"/>
                <a:gd name="T20" fmla="*/ 48 w 90"/>
                <a:gd name="T21" fmla="*/ 34 h 140"/>
                <a:gd name="T22" fmla="*/ 44 w 90"/>
                <a:gd name="T23" fmla="*/ 38 h 140"/>
                <a:gd name="T24" fmla="*/ 56 w 90"/>
                <a:gd name="T25" fmla="*/ 56 h 140"/>
                <a:gd name="T26" fmla="*/ 56 w 90"/>
                <a:gd name="T27" fmla="*/ 60 h 140"/>
                <a:gd name="T28" fmla="*/ 56 w 90"/>
                <a:gd name="T29" fmla="*/ 62 h 140"/>
                <a:gd name="T30" fmla="*/ 48 w 90"/>
                <a:gd name="T31" fmla="*/ 62 h 140"/>
                <a:gd name="T32" fmla="*/ 42 w 90"/>
                <a:gd name="T33" fmla="*/ 60 h 140"/>
                <a:gd name="T34" fmla="*/ 32 w 90"/>
                <a:gd name="T35" fmla="*/ 54 h 140"/>
                <a:gd name="T36" fmla="*/ 10 w 90"/>
                <a:gd name="T37" fmla="*/ 58 h 140"/>
                <a:gd name="T38" fmla="*/ 0 w 90"/>
                <a:gd name="T39" fmla="*/ 70 h 140"/>
                <a:gd name="T40" fmla="*/ 10 w 90"/>
                <a:gd name="T41" fmla="*/ 88 h 140"/>
                <a:gd name="T42" fmla="*/ 12 w 90"/>
                <a:gd name="T43" fmla="*/ 94 h 140"/>
                <a:gd name="T44" fmla="*/ 16 w 90"/>
                <a:gd name="T45" fmla="*/ 90 h 140"/>
                <a:gd name="T46" fmla="*/ 32 w 90"/>
                <a:gd name="T47" fmla="*/ 80 h 140"/>
                <a:gd name="T48" fmla="*/ 40 w 90"/>
                <a:gd name="T49" fmla="*/ 82 h 140"/>
                <a:gd name="T50" fmla="*/ 40 w 90"/>
                <a:gd name="T51" fmla="*/ 100 h 140"/>
                <a:gd name="T52" fmla="*/ 38 w 90"/>
                <a:gd name="T53" fmla="*/ 106 h 140"/>
                <a:gd name="T54" fmla="*/ 26 w 90"/>
                <a:gd name="T55" fmla="*/ 108 h 140"/>
                <a:gd name="T56" fmla="*/ 26 w 90"/>
                <a:gd name="T57" fmla="*/ 118 h 140"/>
                <a:gd name="T58" fmla="*/ 38 w 90"/>
                <a:gd name="T59" fmla="*/ 114 h 140"/>
                <a:gd name="T60" fmla="*/ 42 w 90"/>
                <a:gd name="T61" fmla="*/ 116 h 140"/>
                <a:gd name="T62" fmla="*/ 42 w 90"/>
                <a:gd name="T63" fmla="*/ 130 h 140"/>
                <a:gd name="T64" fmla="*/ 48 w 90"/>
                <a:gd name="T65" fmla="*/ 134 h 140"/>
                <a:gd name="T66" fmla="*/ 40 w 90"/>
                <a:gd name="T67" fmla="*/ 140 h 140"/>
                <a:gd name="T68" fmla="*/ 68 w 90"/>
                <a:gd name="T69" fmla="*/ 128 h 140"/>
                <a:gd name="T70" fmla="*/ 62 w 90"/>
                <a:gd name="T71" fmla="*/ 124 h 140"/>
                <a:gd name="T72" fmla="*/ 56 w 90"/>
                <a:gd name="T73" fmla="*/ 118 h 140"/>
                <a:gd name="T74" fmla="*/ 60 w 90"/>
                <a:gd name="T75" fmla="*/ 112 h 140"/>
                <a:gd name="T76" fmla="*/ 68 w 90"/>
                <a:gd name="T77" fmla="*/ 96 h 140"/>
                <a:gd name="T78" fmla="*/ 68 w 90"/>
                <a:gd name="T79" fmla="*/ 94 h 140"/>
                <a:gd name="T80" fmla="*/ 82 w 90"/>
                <a:gd name="T81" fmla="*/ 102 h 140"/>
                <a:gd name="T82" fmla="*/ 86 w 90"/>
                <a:gd name="T83" fmla="*/ 98 h 140"/>
                <a:gd name="T84" fmla="*/ 82 w 90"/>
                <a:gd name="T85" fmla="*/ 88 h 140"/>
                <a:gd name="T86" fmla="*/ 80 w 90"/>
                <a:gd name="T87" fmla="*/ 80 h 140"/>
                <a:gd name="T88" fmla="*/ 86 w 90"/>
                <a:gd name="T89" fmla="*/ 80 h 140"/>
                <a:gd name="T90" fmla="*/ 90 w 90"/>
                <a:gd name="T91" fmla="*/ 7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" h="140">
                  <a:moveTo>
                    <a:pt x="88" y="66"/>
                  </a:moveTo>
                  <a:lnTo>
                    <a:pt x="88" y="66"/>
                  </a:lnTo>
                  <a:lnTo>
                    <a:pt x="88" y="66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78" y="68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84" y="50"/>
                  </a:lnTo>
                  <a:lnTo>
                    <a:pt x="84" y="46"/>
                  </a:lnTo>
                  <a:lnTo>
                    <a:pt x="84" y="40"/>
                  </a:lnTo>
                  <a:lnTo>
                    <a:pt x="84" y="36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82" y="6"/>
                  </a:lnTo>
                  <a:lnTo>
                    <a:pt x="82" y="4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2" y="2"/>
                  </a:lnTo>
                  <a:lnTo>
                    <a:pt x="70" y="8"/>
                  </a:lnTo>
                  <a:lnTo>
                    <a:pt x="74" y="16"/>
                  </a:lnTo>
                  <a:lnTo>
                    <a:pt x="74" y="16"/>
                  </a:lnTo>
                  <a:lnTo>
                    <a:pt x="74" y="18"/>
                  </a:lnTo>
                  <a:lnTo>
                    <a:pt x="74" y="20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46" y="34"/>
                  </a:lnTo>
                  <a:lnTo>
                    <a:pt x="44" y="34"/>
                  </a:lnTo>
                  <a:lnTo>
                    <a:pt x="44" y="38"/>
                  </a:lnTo>
                  <a:lnTo>
                    <a:pt x="46" y="46"/>
                  </a:lnTo>
                  <a:lnTo>
                    <a:pt x="50" y="52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8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4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6" y="62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38" y="56"/>
                  </a:lnTo>
                  <a:lnTo>
                    <a:pt x="32" y="54"/>
                  </a:lnTo>
                  <a:lnTo>
                    <a:pt x="28" y="54"/>
                  </a:lnTo>
                  <a:lnTo>
                    <a:pt x="16" y="56"/>
                  </a:lnTo>
                  <a:lnTo>
                    <a:pt x="10" y="58"/>
                  </a:lnTo>
                  <a:lnTo>
                    <a:pt x="6" y="62"/>
                  </a:lnTo>
                  <a:lnTo>
                    <a:pt x="2" y="66"/>
                  </a:lnTo>
                  <a:lnTo>
                    <a:pt x="0" y="70"/>
                  </a:lnTo>
                  <a:lnTo>
                    <a:pt x="0" y="78"/>
                  </a:lnTo>
                  <a:lnTo>
                    <a:pt x="4" y="84"/>
                  </a:lnTo>
                  <a:lnTo>
                    <a:pt x="10" y="88"/>
                  </a:lnTo>
                  <a:lnTo>
                    <a:pt x="10" y="88"/>
                  </a:lnTo>
                  <a:lnTo>
                    <a:pt x="10" y="90"/>
                  </a:lnTo>
                  <a:lnTo>
                    <a:pt x="12" y="94"/>
                  </a:lnTo>
                  <a:lnTo>
                    <a:pt x="16" y="90"/>
                  </a:lnTo>
                  <a:lnTo>
                    <a:pt x="16" y="90"/>
                  </a:lnTo>
                  <a:lnTo>
                    <a:pt x="16" y="90"/>
                  </a:lnTo>
                  <a:lnTo>
                    <a:pt x="30" y="84"/>
                  </a:lnTo>
                  <a:lnTo>
                    <a:pt x="32" y="80"/>
                  </a:lnTo>
                  <a:lnTo>
                    <a:pt x="32" y="80"/>
                  </a:lnTo>
                  <a:lnTo>
                    <a:pt x="36" y="80"/>
                  </a:lnTo>
                  <a:lnTo>
                    <a:pt x="40" y="82"/>
                  </a:lnTo>
                  <a:lnTo>
                    <a:pt x="40" y="82"/>
                  </a:lnTo>
                  <a:lnTo>
                    <a:pt x="42" y="86"/>
                  </a:lnTo>
                  <a:lnTo>
                    <a:pt x="40" y="92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6" y="106"/>
                  </a:lnTo>
                  <a:lnTo>
                    <a:pt x="26" y="108"/>
                  </a:lnTo>
                  <a:lnTo>
                    <a:pt x="26" y="110"/>
                  </a:lnTo>
                  <a:lnTo>
                    <a:pt x="26" y="114"/>
                  </a:lnTo>
                  <a:lnTo>
                    <a:pt x="26" y="118"/>
                  </a:lnTo>
                  <a:lnTo>
                    <a:pt x="28" y="118"/>
                  </a:lnTo>
                  <a:lnTo>
                    <a:pt x="38" y="114"/>
                  </a:lnTo>
                  <a:lnTo>
                    <a:pt x="38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2" y="116"/>
                  </a:lnTo>
                  <a:lnTo>
                    <a:pt x="40" y="122"/>
                  </a:lnTo>
                  <a:lnTo>
                    <a:pt x="40" y="126"/>
                  </a:lnTo>
                  <a:lnTo>
                    <a:pt x="42" y="130"/>
                  </a:lnTo>
                  <a:lnTo>
                    <a:pt x="46" y="132"/>
                  </a:lnTo>
                  <a:lnTo>
                    <a:pt x="46" y="132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6" y="136"/>
                  </a:lnTo>
                  <a:lnTo>
                    <a:pt x="40" y="140"/>
                  </a:lnTo>
                  <a:lnTo>
                    <a:pt x="66" y="132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62" y="126"/>
                  </a:lnTo>
                  <a:lnTo>
                    <a:pt x="62" y="126"/>
                  </a:lnTo>
                  <a:lnTo>
                    <a:pt x="62" y="124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56" y="118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60" y="112"/>
                  </a:lnTo>
                  <a:lnTo>
                    <a:pt x="66" y="106"/>
                  </a:lnTo>
                  <a:lnTo>
                    <a:pt x="66" y="102"/>
                  </a:lnTo>
                  <a:lnTo>
                    <a:pt x="68" y="96"/>
                  </a:lnTo>
                  <a:lnTo>
                    <a:pt x="68" y="96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70" y="94"/>
                  </a:lnTo>
                  <a:lnTo>
                    <a:pt x="76" y="98"/>
                  </a:lnTo>
                  <a:lnTo>
                    <a:pt x="82" y="102"/>
                  </a:lnTo>
                  <a:lnTo>
                    <a:pt x="86" y="104"/>
                  </a:lnTo>
                  <a:lnTo>
                    <a:pt x="88" y="104"/>
                  </a:lnTo>
                  <a:lnTo>
                    <a:pt x="86" y="9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0" y="82"/>
                  </a:lnTo>
                  <a:lnTo>
                    <a:pt x="80" y="82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4" y="80"/>
                  </a:lnTo>
                  <a:lnTo>
                    <a:pt x="86" y="80"/>
                  </a:lnTo>
                  <a:lnTo>
                    <a:pt x="88" y="80"/>
                  </a:lnTo>
                  <a:lnTo>
                    <a:pt x="90" y="74"/>
                  </a:lnTo>
                  <a:lnTo>
                    <a:pt x="90" y="70"/>
                  </a:lnTo>
                  <a:lnTo>
                    <a:pt x="90" y="64"/>
                  </a:lnTo>
                  <a:lnTo>
                    <a:pt x="8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57"/>
            <p:cNvSpPr>
              <a:spLocks/>
            </p:cNvSpPr>
            <p:nvPr/>
          </p:nvSpPr>
          <p:spPr bwMode="auto">
            <a:xfrm>
              <a:off x="4061" y="2753"/>
              <a:ext cx="20" cy="24"/>
            </a:xfrm>
            <a:custGeom>
              <a:avLst/>
              <a:gdLst>
                <a:gd name="T0" fmla="*/ 20 w 20"/>
                <a:gd name="T1" fmla="*/ 8 h 24"/>
                <a:gd name="T2" fmla="*/ 18 w 20"/>
                <a:gd name="T3" fmla="*/ 2 h 24"/>
                <a:gd name="T4" fmla="*/ 16 w 20"/>
                <a:gd name="T5" fmla="*/ 0 h 24"/>
                <a:gd name="T6" fmla="*/ 12 w 20"/>
                <a:gd name="T7" fmla="*/ 0 h 24"/>
                <a:gd name="T8" fmla="*/ 6 w 20"/>
                <a:gd name="T9" fmla="*/ 2 h 24"/>
                <a:gd name="T10" fmla="*/ 2 w 20"/>
                <a:gd name="T11" fmla="*/ 4 h 24"/>
                <a:gd name="T12" fmla="*/ 2 w 20"/>
                <a:gd name="T13" fmla="*/ 4 h 24"/>
                <a:gd name="T14" fmla="*/ 0 w 20"/>
                <a:gd name="T15" fmla="*/ 4 h 24"/>
                <a:gd name="T16" fmla="*/ 0 w 20"/>
                <a:gd name="T17" fmla="*/ 4 h 24"/>
                <a:gd name="T18" fmla="*/ 2 w 20"/>
                <a:gd name="T19" fmla="*/ 4 h 24"/>
                <a:gd name="T20" fmla="*/ 2 w 20"/>
                <a:gd name="T21" fmla="*/ 4 h 24"/>
                <a:gd name="T22" fmla="*/ 2 w 20"/>
                <a:gd name="T23" fmla="*/ 6 h 24"/>
                <a:gd name="T24" fmla="*/ 2 w 20"/>
                <a:gd name="T25" fmla="*/ 10 h 24"/>
                <a:gd name="T26" fmla="*/ 2 w 20"/>
                <a:gd name="T27" fmla="*/ 10 h 24"/>
                <a:gd name="T28" fmla="*/ 0 w 20"/>
                <a:gd name="T29" fmla="*/ 10 h 24"/>
                <a:gd name="T30" fmla="*/ 0 w 20"/>
                <a:gd name="T31" fmla="*/ 12 h 24"/>
                <a:gd name="T32" fmla="*/ 2 w 20"/>
                <a:gd name="T33" fmla="*/ 12 h 24"/>
                <a:gd name="T34" fmla="*/ 2 w 20"/>
                <a:gd name="T35" fmla="*/ 12 h 24"/>
                <a:gd name="T36" fmla="*/ 4 w 20"/>
                <a:gd name="T37" fmla="*/ 14 h 24"/>
                <a:gd name="T38" fmla="*/ 6 w 20"/>
                <a:gd name="T39" fmla="*/ 16 h 24"/>
                <a:gd name="T40" fmla="*/ 6 w 20"/>
                <a:gd name="T41" fmla="*/ 16 h 24"/>
                <a:gd name="T42" fmla="*/ 6 w 20"/>
                <a:gd name="T43" fmla="*/ 18 h 24"/>
                <a:gd name="T44" fmla="*/ 6 w 20"/>
                <a:gd name="T45" fmla="*/ 18 h 24"/>
                <a:gd name="T46" fmla="*/ 6 w 20"/>
                <a:gd name="T47" fmla="*/ 18 h 24"/>
                <a:gd name="T48" fmla="*/ 6 w 20"/>
                <a:gd name="T49" fmla="*/ 18 h 24"/>
                <a:gd name="T50" fmla="*/ 8 w 20"/>
                <a:gd name="T51" fmla="*/ 20 h 24"/>
                <a:gd name="T52" fmla="*/ 8 w 20"/>
                <a:gd name="T53" fmla="*/ 22 h 24"/>
                <a:gd name="T54" fmla="*/ 10 w 20"/>
                <a:gd name="T55" fmla="*/ 24 h 24"/>
                <a:gd name="T56" fmla="*/ 14 w 20"/>
                <a:gd name="T57" fmla="*/ 24 h 24"/>
                <a:gd name="T58" fmla="*/ 18 w 20"/>
                <a:gd name="T59" fmla="*/ 20 h 24"/>
                <a:gd name="T60" fmla="*/ 18 w 20"/>
                <a:gd name="T61" fmla="*/ 20 h 24"/>
                <a:gd name="T62" fmla="*/ 16 w 20"/>
                <a:gd name="T63" fmla="*/ 20 h 24"/>
                <a:gd name="T64" fmla="*/ 14 w 20"/>
                <a:gd name="T65" fmla="*/ 18 h 24"/>
                <a:gd name="T66" fmla="*/ 14 w 20"/>
                <a:gd name="T67" fmla="*/ 18 h 24"/>
                <a:gd name="T68" fmla="*/ 12 w 20"/>
                <a:gd name="T69" fmla="*/ 18 h 24"/>
                <a:gd name="T70" fmla="*/ 12 w 20"/>
                <a:gd name="T71" fmla="*/ 18 h 24"/>
                <a:gd name="T72" fmla="*/ 12 w 20"/>
                <a:gd name="T73" fmla="*/ 14 h 24"/>
                <a:gd name="T74" fmla="*/ 14 w 20"/>
                <a:gd name="T75" fmla="*/ 14 h 24"/>
                <a:gd name="T76" fmla="*/ 14 w 20"/>
                <a:gd name="T77" fmla="*/ 14 h 24"/>
                <a:gd name="T78" fmla="*/ 16 w 20"/>
                <a:gd name="T79" fmla="*/ 12 h 24"/>
                <a:gd name="T80" fmla="*/ 18 w 20"/>
                <a:gd name="T81" fmla="*/ 12 h 24"/>
                <a:gd name="T82" fmla="*/ 18 w 20"/>
                <a:gd name="T83" fmla="*/ 12 h 24"/>
                <a:gd name="T84" fmla="*/ 18 w 20"/>
                <a:gd name="T85" fmla="*/ 12 h 24"/>
                <a:gd name="T86" fmla="*/ 18 w 20"/>
                <a:gd name="T87" fmla="*/ 10 h 24"/>
                <a:gd name="T88" fmla="*/ 20 w 20"/>
                <a:gd name="T8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24">
                  <a:moveTo>
                    <a:pt x="20" y="8"/>
                  </a:moveTo>
                  <a:lnTo>
                    <a:pt x="18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0"/>
                  </a:lnTo>
                  <a:lnTo>
                    <a:pt x="8" y="22"/>
                  </a:lnTo>
                  <a:lnTo>
                    <a:pt x="10" y="24"/>
                  </a:lnTo>
                  <a:lnTo>
                    <a:pt x="14" y="24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8"/>
            <p:cNvSpPr>
              <a:spLocks/>
            </p:cNvSpPr>
            <p:nvPr/>
          </p:nvSpPr>
          <p:spPr bwMode="auto">
            <a:xfrm>
              <a:off x="4007" y="2831"/>
              <a:ext cx="20" cy="12"/>
            </a:xfrm>
            <a:custGeom>
              <a:avLst/>
              <a:gdLst>
                <a:gd name="T0" fmla="*/ 16 w 20"/>
                <a:gd name="T1" fmla="*/ 10 h 12"/>
                <a:gd name="T2" fmla="*/ 14 w 20"/>
                <a:gd name="T3" fmla="*/ 10 h 12"/>
                <a:gd name="T4" fmla="*/ 14 w 20"/>
                <a:gd name="T5" fmla="*/ 10 h 12"/>
                <a:gd name="T6" fmla="*/ 12 w 20"/>
                <a:gd name="T7" fmla="*/ 8 h 12"/>
                <a:gd name="T8" fmla="*/ 12 w 20"/>
                <a:gd name="T9" fmla="*/ 8 h 12"/>
                <a:gd name="T10" fmla="*/ 12 w 20"/>
                <a:gd name="T11" fmla="*/ 6 h 12"/>
                <a:gd name="T12" fmla="*/ 2 w 20"/>
                <a:gd name="T13" fmla="*/ 0 h 12"/>
                <a:gd name="T14" fmla="*/ 2 w 20"/>
                <a:gd name="T15" fmla="*/ 0 h 12"/>
                <a:gd name="T16" fmla="*/ 0 w 20"/>
                <a:gd name="T17" fmla="*/ 2 h 12"/>
                <a:gd name="T18" fmla="*/ 0 w 20"/>
                <a:gd name="T19" fmla="*/ 2 h 12"/>
                <a:gd name="T20" fmla="*/ 0 w 20"/>
                <a:gd name="T21" fmla="*/ 2 h 12"/>
                <a:gd name="T22" fmla="*/ 0 w 20"/>
                <a:gd name="T23" fmla="*/ 4 h 12"/>
                <a:gd name="T24" fmla="*/ 0 w 20"/>
                <a:gd name="T25" fmla="*/ 6 h 12"/>
                <a:gd name="T26" fmla="*/ 2 w 20"/>
                <a:gd name="T27" fmla="*/ 6 h 12"/>
                <a:gd name="T28" fmla="*/ 2 w 20"/>
                <a:gd name="T29" fmla="*/ 6 h 12"/>
                <a:gd name="T30" fmla="*/ 2 w 20"/>
                <a:gd name="T31" fmla="*/ 6 h 12"/>
                <a:gd name="T32" fmla="*/ 4 w 20"/>
                <a:gd name="T33" fmla="*/ 8 h 12"/>
                <a:gd name="T34" fmla="*/ 4 w 20"/>
                <a:gd name="T35" fmla="*/ 8 h 12"/>
                <a:gd name="T36" fmla="*/ 4 w 20"/>
                <a:gd name="T37" fmla="*/ 10 h 12"/>
                <a:gd name="T38" fmla="*/ 4 w 20"/>
                <a:gd name="T39" fmla="*/ 12 h 12"/>
                <a:gd name="T40" fmla="*/ 4 w 20"/>
                <a:gd name="T41" fmla="*/ 12 h 12"/>
                <a:gd name="T42" fmla="*/ 4 w 20"/>
                <a:gd name="T43" fmla="*/ 12 h 12"/>
                <a:gd name="T44" fmla="*/ 8 w 20"/>
                <a:gd name="T45" fmla="*/ 10 h 12"/>
                <a:gd name="T46" fmla="*/ 8 w 20"/>
                <a:gd name="T47" fmla="*/ 10 h 12"/>
                <a:gd name="T48" fmla="*/ 8 w 20"/>
                <a:gd name="T49" fmla="*/ 10 h 12"/>
                <a:gd name="T50" fmla="*/ 12 w 20"/>
                <a:gd name="T51" fmla="*/ 10 h 12"/>
                <a:gd name="T52" fmla="*/ 12 w 20"/>
                <a:gd name="T53" fmla="*/ 10 h 12"/>
                <a:gd name="T54" fmla="*/ 12 w 20"/>
                <a:gd name="T55" fmla="*/ 10 h 12"/>
                <a:gd name="T56" fmla="*/ 16 w 20"/>
                <a:gd name="T57" fmla="*/ 10 h 12"/>
                <a:gd name="T58" fmla="*/ 18 w 20"/>
                <a:gd name="T59" fmla="*/ 10 h 12"/>
                <a:gd name="T60" fmla="*/ 20 w 20"/>
                <a:gd name="T61" fmla="*/ 8 h 12"/>
                <a:gd name="T62" fmla="*/ 16 w 20"/>
                <a:gd name="T63" fmla="*/ 10 h 12"/>
                <a:gd name="T64" fmla="*/ 16 w 20"/>
                <a:gd name="T65" fmla="*/ 10 h 12"/>
                <a:gd name="T66" fmla="*/ 16 w 20"/>
                <a:gd name="T67" fmla="*/ 10 h 12"/>
                <a:gd name="T68" fmla="*/ 16 w 20"/>
                <a:gd name="T6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" h="12">
                  <a:moveTo>
                    <a:pt x="16" y="10"/>
                  </a:moveTo>
                  <a:lnTo>
                    <a:pt x="14" y="10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6" y="10"/>
                  </a:lnTo>
                  <a:lnTo>
                    <a:pt x="18" y="10"/>
                  </a:lnTo>
                  <a:lnTo>
                    <a:pt x="20" y="8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59"/>
            <p:cNvSpPr>
              <a:spLocks/>
            </p:cNvSpPr>
            <p:nvPr/>
          </p:nvSpPr>
          <p:spPr bwMode="auto">
            <a:xfrm>
              <a:off x="4217" y="2649"/>
              <a:ext cx="10" cy="26"/>
            </a:xfrm>
            <a:custGeom>
              <a:avLst/>
              <a:gdLst>
                <a:gd name="T0" fmla="*/ 6 w 10"/>
                <a:gd name="T1" fmla="*/ 0 h 26"/>
                <a:gd name="T2" fmla="*/ 4 w 10"/>
                <a:gd name="T3" fmla="*/ 0 h 26"/>
                <a:gd name="T4" fmla="*/ 0 w 10"/>
                <a:gd name="T5" fmla="*/ 2 h 26"/>
                <a:gd name="T6" fmla="*/ 0 w 10"/>
                <a:gd name="T7" fmla="*/ 4 h 26"/>
                <a:gd name="T8" fmla="*/ 2 w 10"/>
                <a:gd name="T9" fmla="*/ 6 h 26"/>
                <a:gd name="T10" fmla="*/ 2 w 10"/>
                <a:gd name="T11" fmla="*/ 6 h 26"/>
                <a:gd name="T12" fmla="*/ 2 w 10"/>
                <a:gd name="T13" fmla="*/ 6 h 26"/>
                <a:gd name="T14" fmla="*/ 4 w 10"/>
                <a:gd name="T15" fmla="*/ 10 h 26"/>
                <a:gd name="T16" fmla="*/ 4 w 10"/>
                <a:gd name="T17" fmla="*/ 10 h 26"/>
                <a:gd name="T18" fmla="*/ 4 w 10"/>
                <a:gd name="T19" fmla="*/ 10 h 26"/>
                <a:gd name="T20" fmla="*/ 2 w 10"/>
                <a:gd name="T21" fmla="*/ 14 h 26"/>
                <a:gd name="T22" fmla="*/ 4 w 10"/>
                <a:gd name="T23" fmla="*/ 14 h 26"/>
                <a:gd name="T24" fmla="*/ 6 w 10"/>
                <a:gd name="T25" fmla="*/ 18 h 26"/>
                <a:gd name="T26" fmla="*/ 6 w 10"/>
                <a:gd name="T27" fmla="*/ 18 h 26"/>
                <a:gd name="T28" fmla="*/ 6 w 10"/>
                <a:gd name="T29" fmla="*/ 18 h 26"/>
                <a:gd name="T30" fmla="*/ 8 w 10"/>
                <a:gd name="T31" fmla="*/ 26 h 26"/>
                <a:gd name="T32" fmla="*/ 8 w 10"/>
                <a:gd name="T33" fmla="*/ 24 h 26"/>
                <a:gd name="T34" fmla="*/ 10 w 10"/>
                <a:gd name="T35" fmla="*/ 16 h 26"/>
                <a:gd name="T36" fmla="*/ 10 w 10"/>
                <a:gd name="T37" fmla="*/ 4 h 26"/>
                <a:gd name="T38" fmla="*/ 8 w 10"/>
                <a:gd name="T39" fmla="*/ 0 h 26"/>
                <a:gd name="T40" fmla="*/ 6 w 10"/>
                <a:gd name="T4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" h="26">
                  <a:moveTo>
                    <a:pt x="6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6"/>
                  </a:lnTo>
                  <a:lnTo>
                    <a:pt x="8" y="24"/>
                  </a:lnTo>
                  <a:lnTo>
                    <a:pt x="10" y="16"/>
                  </a:lnTo>
                  <a:lnTo>
                    <a:pt x="10" y="4"/>
                  </a:lnTo>
                  <a:lnTo>
                    <a:pt x="8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60"/>
            <p:cNvSpPr>
              <a:spLocks noEditPoints="1"/>
            </p:cNvSpPr>
            <p:nvPr/>
          </p:nvSpPr>
          <p:spPr bwMode="auto">
            <a:xfrm>
              <a:off x="3782" y="2282"/>
              <a:ext cx="602" cy="463"/>
            </a:xfrm>
            <a:custGeom>
              <a:avLst/>
              <a:gdLst>
                <a:gd name="T0" fmla="*/ 554 w 602"/>
                <a:gd name="T1" fmla="*/ 211 h 463"/>
                <a:gd name="T2" fmla="*/ 507 w 602"/>
                <a:gd name="T3" fmla="*/ 152 h 463"/>
                <a:gd name="T4" fmla="*/ 457 w 602"/>
                <a:gd name="T5" fmla="*/ 140 h 463"/>
                <a:gd name="T6" fmla="*/ 429 w 602"/>
                <a:gd name="T7" fmla="*/ 158 h 463"/>
                <a:gd name="T8" fmla="*/ 415 w 602"/>
                <a:gd name="T9" fmla="*/ 158 h 463"/>
                <a:gd name="T10" fmla="*/ 351 w 602"/>
                <a:gd name="T11" fmla="*/ 144 h 463"/>
                <a:gd name="T12" fmla="*/ 313 w 602"/>
                <a:gd name="T13" fmla="*/ 126 h 463"/>
                <a:gd name="T14" fmla="*/ 243 w 602"/>
                <a:gd name="T15" fmla="*/ 122 h 463"/>
                <a:gd name="T16" fmla="*/ 216 w 602"/>
                <a:gd name="T17" fmla="*/ 78 h 463"/>
                <a:gd name="T18" fmla="*/ 190 w 602"/>
                <a:gd name="T19" fmla="*/ 46 h 463"/>
                <a:gd name="T20" fmla="*/ 142 w 602"/>
                <a:gd name="T21" fmla="*/ 28 h 463"/>
                <a:gd name="T22" fmla="*/ 122 w 602"/>
                <a:gd name="T23" fmla="*/ 16 h 463"/>
                <a:gd name="T24" fmla="*/ 74 w 602"/>
                <a:gd name="T25" fmla="*/ 30 h 463"/>
                <a:gd name="T26" fmla="*/ 50 w 602"/>
                <a:gd name="T27" fmla="*/ 50 h 463"/>
                <a:gd name="T28" fmla="*/ 10 w 602"/>
                <a:gd name="T29" fmla="*/ 138 h 463"/>
                <a:gd name="T30" fmla="*/ 16 w 602"/>
                <a:gd name="T31" fmla="*/ 167 h 463"/>
                <a:gd name="T32" fmla="*/ 28 w 602"/>
                <a:gd name="T33" fmla="*/ 219 h 463"/>
                <a:gd name="T34" fmla="*/ 6 w 602"/>
                <a:gd name="T35" fmla="*/ 285 h 463"/>
                <a:gd name="T36" fmla="*/ 26 w 602"/>
                <a:gd name="T37" fmla="*/ 337 h 463"/>
                <a:gd name="T38" fmla="*/ 68 w 602"/>
                <a:gd name="T39" fmla="*/ 401 h 463"/>
                <a:gd name="T40" fmla="*/ 78 w 602"/>
                <a:gd name="T41" fmla="*/ 413 h 463"/>
                <a:gd name="T42" fmla="*/ 110 w 602"/>
                <a:gd name="T43" fmla="*/ 383 h 463"/>
                <a:gd name="T44" fmla="*/ 124 w 602"/>
                <a:gd name="T45" fmla="*/ 399 h 463"/>
                <a:gd name="T46" fmla="*/ 138 w 602"/>
                <a:gd name="T47" fmla="*/ 375 h 463"/>
                <a:gd name="T48" fmla="*/ 166 w 602"/>
                <a:gd name="T49" fmla="*/ 355 h 463"/>
                <a:gd name="T50" fmla="*/ 160 w 602"/>
                <a:gd name="T51" fmla="*/ 417 h 463"/>
                <a:gd name="T52" fmla="*/ 180 w 602"/>
                <a:gd name="T53" fmla="*/ 423 h 463"/>
                <a:gd name="T54" fmla="*/ 206 w 602"/>
                <a:gd name="T55" fmla="*/ 437 h 463"/>
                <a:gd name="T56" fmla="*/ 214 w 602"/>
                <a:gd name="T57" fmla="*/ 421 h 463"/>
                <a:gd name="T58" fmla="*/ 235 w 602"/>
                <a:gd name="T59" fmla="*/ 421 h 463"/>
                <a:gd name="T60" fmla="*/ 263 w 602"/>
                <a:gd name="T61" fmla="*/ 413 h 463"/>
                <a:gd name="T62" fmla="*/ 265 w 602"/>
                <a:gd name="T63" fmla="*/ 447 h 463"/>
                <a:gd name="T64" fmla="*/ 287 w 602"/>
                <a:gd name="T65" fmla="*/ 459 h 463"/>
                <a:gd name="T66" fmla="*/ 309 w 602"/>
                <a:gd name="T67" fmla="*/ 441 h 463"/>
                <a:gd name="T68" fmla="*/ 295 w 602"/>
                <a:gd name="T69" fmla="*/ 441 h 463"/>
                <a:gd name="T70" fmla="*/ 291 w 602"/>
                <a:gd name="T71" fmla="*/ 399 h 463"/>
                <a:gd name="T72" fmla="*/ 317 w 602"/>
                <a:gd name="T73" fmla="*/ 379 h 463"/>
                <a:gd name="T74" fmla="*/ 273 w 602"/>
                <a:gd name="T75" fmla="*/ 387 h 463"/>
                <a:gd name="T76" fmla="*/ 295 w 602"/>
                <a:gd name="T77" fmla="*/ 365 h 463"/>
                <a:gd name="T78" fmla="*/ 311 w 602"/>
                <a:gd name="T79" fmla="*/ 347 h 463"/>
                <a:gd name="T80" fmla="*/ 353 w 602"/>
                <a:gd name="T81" fmla="*/ 351 h 463"/>
                <a:gd name="T82" fmla="*/ 361 w 602"/>
                <a:gd name="T83" fmla="*/ 361 h 463"/>
                <a:gd name="T84" fmla="*/ 367 w 602"/>
                <a:gd name="T85" fmla="*/ 363 h 463"/>
                <a:gd name="T86" fmla="*/ 357 w 602"/>
                <a:gd name="T87" fmla="*/ 339 h 463"/>
                <a:gd name="T88" fmla="*/ 349 w 602"/>
                <a:gd name="T89" fmla="*/ 307 h 463"/>
                <a:gd name="T90" fmla="*/ 367 w 602"/>
                <a:gd name="T91" fmla="*/ 309 h 463"/>
                <a:gd name="T92" fmla="*/ 375 w 602"/>
                <a:gd name="T93" fmla="*/ 323 h 463"/>
                <a:gd name="T94" fmla="*/ 389 w 602"/>
                <a:gd name="T95" fmla="*/ 329 h 463"/>
                <a:gd name="T96" fmla="*/ 399 w 602"/>
                <a:gd name="T97" fmla="*/ 343 h 463"/>
                <a:gd name="T98" fmla="*/ 425 w 602"/>
                <a:gd name="T99" fmla="*/ 341 h 463"/>
                <a:gd name="T100" fmla="*/ 461 w 602"/>
                <a:gd name="T101" fmla="*/ 353 h 463"/>
                <a:gd name="T102" fmla="*/ 473 w 602"/>
                <a:gd name="T103" fmla="*/ 339 h 463"/>
                <a:gd name="T104" fmla="*/ 493 w 602"/>
                <a:gd name="T105" fmla="*/ 325 h 463"/>
                <a:gd name="T106" fmla="*/ 513 w 602"/>
                <a:gd name="T107" fmla="*/ 277 h 463"/>
                <a:gd name="T108" fmla="*/ 547 w 602"/>
                <a:gd name="T109" fmla="*/ 273 h 463"/>
                <a:gd name="T110" fmla="*/ 578 w 602"/>
                <a:gd name="T111" fmla="*/ 315 h 463"/>
                <a:gd name="T112" fmla="*/ 598 w 602"/>
                <a:gd name="T113" fmla="*/ 269 h 463"/>
                <a:gd name="T114" fmla="*/ 74 w 602"/>
                <a:gd name="T115" fmla="*/ 86 h 463"/>
                <a:gd name="T116" fmla="*/ 78 w 602"/>
                <a:gd name="T117" fmla="*/ 86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02" h="463">
                  <a:moveTo>
                    <a:pt x="592" y="249"/>
                  </a:moveTo>
                  <a:lnTo>
                    <a:pt x="592" y="249"/>
                  </a:lnTo>
                  <a:lnTo>
                    <a:pt x="590" y="247"/>
                  </a:lnTo>
                  <a:lnTo>
                    <a:pt x="582" y="239"/>
                  </a:lnTo>
                  <a:lnTo>
                    <a:pt x="582" y="239"/>
                  </a:lnTo>
                  <a:lnTo>
                    <a:pt x="582" y="239"/>
                  </a:lnTo>
                  <a:lnTo>
                    <a:pt x="580" y="227"/>
                  </a:lnTo>
                  <a:lnTo>
                    <a:pt x="572" y="221"/>
                  </a:lnTo>
                  <a:lnTo>
                    <a:pt x="554" y="211"/>
                  </a:lnTo>
                  <a:lnTo>
                    <a:pt x="554" y="211"/>
                  </a:lnTo>
                  <a:lnTo>
                    <a:pt x="554" y="211"/>
                  </a:lnTo>
                  <a:lnTo>
                    <a:pt x="537" y="193"/>
                  </a:lnTo>
                  <a:lnTo>
                    <a:pt x="527" y="185"/>
                  </a:lnTo>
                  <a:lnTo>
                    <a:pt x="505" y="183"/>
                  </a:lnTo>
                  <a:lnTo>
                    <a:pt x="505" y="183"/>
                  </a:lnTo>
                  <a:lnTo>
                    <a:pt x="505" y="181"/>
                  </a:lnTo>
                  <a:lnTo>
                    <a:pt x="499" y="169"/>
                  </a:lnTo>
                  <a:lnTo>
                    <a:pt x="499" y="169"/>
                  </a:lnTo>
                  <a:lnTo>
                    <a:pt x="499" y="167"/>
                  </a:lnTo>
                  <a:lnTo>
                    <a:pt x="507" y="152"/>
                  </a:lnTo>
                  <a:lnTo>
                    <a:pt x="507" y="138"/>
                  </a:lnTo>
                  <a:lnTo>
                    <a:pt x="507" y="136"/>
                  </a:lnTo>
                  <a:lnTo>
                    <a:pt x="499" y="140"/>
                  </a:lnTo>
                  <a:lnTo>
                    <a:pt x="499" y="140"/>
                  </a:lnTo>
                  <a:lnTo>
                    <a:pt x="497" y="140"/>
                  </a:lnTo>
                  <a:lnTo>
                    <a:pt x="487" y="134"/>
                  </a:lnTo>
                  <a:lnTo>
                    <a:pt x="479" y="132"/>
                  </a:lnTo>
                  <a:lnTo>
                    <a:pt x="473" y="132"/>
                  </a:lnTo>
                  <a:lnTo>
                    <a:pt x="461" y="136"/>
                  </a:lnTo>
                  <a:lnTo>
                    <a:pt x="457" y="140"/>
                  </a:lnTo>
                  <a:lnTo>
                    <a:pt x="457" y="140"/>
                  </a:lnTo>
                  <a:lnTo>
                    <a:pt x="457" y="142"/>
                  </a:lnTo>
                  <a:lnTo>
                    <a:pt x="453" y="146"/>
                  </a:lnTo>
                  <a:lnTo>
                    <a:pt x="453" y="146"/>
                  </a:lnTo>
                  <a:lnTo>
                    <a:pt x="451" y="146"/>
                  </a:lnTo>
                  <a:lnTo>
                    <a:pt x="445" y="146"/>
                  </a:lnTo>
                  <a:lnTo>
                    <a:pt x="441" y="148"/>
                  </a:lnTo>
                  <a:lnTo>
                    <a:pt x="429" y="158"/>
                  </a:lnTo>
                  <a:lnTo>
                    <a:pt x="429" y="158"/>
                  </a:lnTo>
                  <a:lnTo>
                    <a:pt x="429" y="158"/>
                  </a:lnTo>
                  <a:lnTo>
                    <a:pt x="429" y="158"/>
                  </a:lnTo>
                  <a:lnTo>
                    <a:pt x="429" y="158"/>
                  </a:lnTo>
                  <a:lnTo>
                    <a:pt x="429" y="158"/>
                  </a:lnTo>
                  <a:lnTo>
                    <a:pt x="429" y="158"/>
                  </a:lnTo>
                  <a:lnTo>
                    <a:pt x="429" y="158"/>
                  </a:lnTo>
                  <a:lnTo>
                    <a:pt x="429" y="158"/>
                  </a:lnTo>
                  <a:lnTo>
                    <a:pt x="429" y="158"/>
                  </a:lnTo>
                  <a:lnTo>
                    <a:pt x="429" y="158"/>
                  </a:lnTo>
                  <a:lnTo>
                    <a:pt x="429" y="158"/>
                  </a:lnTo>
                  <a:lnTo>
                    <a:pt x="415" y="158"/>
                  </a:lnTo>
                  <a:lnTo>
                    <a:pt x="415" y="158"/>
                  </a:lnTo>
                  <a:lnTo>
                    <a:pt x="413" y="158"/>
                  </a:lnTo>
                  <a:lnTo>
                    <a:pt x="403" y="152"/>
                  </a:lnTo>
                  <a:lnTo>
                    <a:pt x="391" y="148"/>
                  </a:lnTo>
                  <a:lnTo>
                    <a:pt x="379" y="150"/>
                  </a:lnTo>
                  <a:lnTo>
                    <a:pt x="365" y="152"/>
                  </a:lnTo>
                  <a:lnTo>
                    <a:pt x="365" y="152"/>
                  </a:lnTo>
                  <a:lnTo>
                    <a:pt x="363" y="152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41" y="132"/>
                  </a:lnTo>
                  <a:lnTo>
                    <a:pt x="341" y="132"/>
                  </a:lnTo>
                  <a:lnTo>
                    <a:pt x="341" y="132"/>
                  </a:lnTo>
                  <a:lnTo>
                    <a:pt x="339" y="110"/>
                  </a:lnTo>
                  <a:lnTo>
                    <a:pt x="333" y="114"/>
                  </a:lnTo>
                  <a:lnTo>
                    <a:pt x="325" y="128"/>
                  </a:lnTo>
                  <a:lnTo>
                    <a:pt x="325" y="128"/>
                  </a:lnTo>
                  <a:lnTo>
                    <a:pt x="323" y="128"/>
                  </a:lnTo>
                  <a:lnTo>
                    <a:pt x="313" y="126"/>
                  </a:lnTo>
                  <a:lnTo>
                    <a:pt x="295" y="136"/>
                  </a:lnTo>
                  <a:lnTo>
                    <a:pt x="295" y="136"/>
                  </a:lnTo>
                  <a:lnTo>
                    <a:pt x="293" y="136"/>
                  </a:lnTo>
                  <a:lnTo>
                    <a:pt x="283" y="134"/>
                  </a:lnTo>
                  <a:lnTo>
                    <a:pt x="283" y="134"/>
                  </a:lnTo>
                  <a:lnTo>
                    <a:pt x="281" y="134"/>
                  </a:lnTo>
                  <a:lnTo>
                    <a:pt x="273" y="126"/>
                  </a:lnTo>
                  <a:lnTo>
                    <a:pt x="263" y="122"/>
                  </a:lnTo>
                  <a:lnTo>
                    <a:pt x="253" y="120"/>
                  </a:lnTo>
                  <a:lnTo>
                    <a:pt x="243" y="122"/>
                  </a:lnTo>
                  <a:lnTo>
                    <a:pt x="243" y="122"/>
                  </a:lnTo>
                  <a:lnTo>
                    <a:pt x="243" y="122"/>
                  </a:lnTo>
                  <a:lnTo>
                    <a:pt x="218" y="122"/>
                  </a:lnTo>
                  <a:lnTo>
                    <a:pt x="218" y="122"/>
                  </a:lnTo>
                  <a:lnTo>
                    <a:pt x="216" y="120"/>
                  </a:lnTo>
                  <a:lnTo>
                    <a:pt x="212" y="98"/>
                  </a:lnTo>
                  <a:lnTo>
                    <a:pt x="212" y="98"/>
                  </a:lnTo>
                  <a:lnTo>
                    <a:pt x="212" y="98"/>
                  </a:lnTo>
                  <a:lnTo>
                    <a:pt x="216" y="88"/>
                  </a:lnTo>
                  <a:lnTo>
                    <a:pt x="216" y="78"/>
                  </a:lnTo>
                  <a:lnTo>
                    <a:pt x="212" y="74"/>
                  </a:lnTo>
                  <a:lnTo>
                    <a:pt x="206" y="70"/>
                  </a:lnTo>
                  <a:lnTo>
                    <a:pt x="206" y="70"/>
                  </a:lnTo>
                  <a:lnTo>
                    <a:pt x="206" y="68"/>
                  </a:lnTo>
                  <a:lnTo>
                    <a:pt x="204" y="64"/>
                  </a:lnTo>
                  <a:lnTo>
                    <a:pt x="202" y="62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0" y="46"/>
                  </a:lnTo>
                  <a:lnTo>
                    <a:pt x="182" y="40"/>
                  </a:lnTo>
                  <a:lnTo>
                    <a:pt x="174" y="36"/>
                  </a:lnTo>
                  <a:lnTo>
                    <a:pt x="164" y="36"/>
                  </a:lnTo>
                  <a:lnTo>
                    <a:pt x="154" y="36"/>
                  </a:lnTo>
                  <a:lnTo>
                    <a:pt x="154" y="36"/>
                  </a:lnTo>
                  <a:lnTo>
                    <a:pt x="152" y="36"/>
                  </a:lnTo>
                  <a:lnTo>
                    <a:pt x="146" y="32"/>
                  </a:lnTo>
                  <a:lnTo>
                    <a:pt x="146" y="32"/>
                  </a:lnTo>
                  <a:lnTo>
                    <a:pt x="146" y="32"/>
                  </a:lnTo>
                  <a:lnTo>
                    <a:pt x="142" y="28"/>
                  </a:lnTo>
                  <a:lnTo>
                    <a:pt x="132" y="26"/>
                  </a:lnTo>
                  <a:lnTo>
                    <a:pt x="132" y="26"/>
                  </a:lnTo>
                  <a:lnTo>
                    <a:pt x="132" y="26"/>
                  </a:lnTo>
                  <a:lnTo>
                    <a:pt x="126" y="24"/>
                  </a:lnTo>
                  <a:lnTo>
                    <a:pt x="126" y="24"/>
                  </a:lnTo>
                  <a:lnTo>
                    <a:pt x="124" y="24"/>
                  </a:lnTo>
                  <a:lnTo>
                    <a:pt x="122" y="20"/>
                  </a:lnTo>
                  <a:lnTo>
                    <a:pt x="122" y="20"/>
                  </a:lnTo>
                  <a:lnTo>
                    <a:pt x="122" y="18"/>
                  </a:lnTo>
                  <a:lnTo>
                    <a:pt x="122" y="16"/>
                  </a:lnTo>
                  <a:lnTo>
                    <a:pt x="116" y="12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08" y="6"/>
                  </a:lnTo>
                  <a:lnTo>
                    <a:pt x="106" y="0"/>
                  </a:lnTo>
                  <a:lnTo>
                    <a:pt x="96" y="10"/>
                  </a:lnTo>
                  <a:lnTo>
                    <a:pt x="92" y="20"/>
                  </a:lnTo>
                  <a:lnTo>
                    <a:pt x="92" y="20"/>
                  </a:lnTo>
                  <a:lnTo>
                    <a:pt x="92" y="22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2" y="30"/>
                  </a:lnTo>
                  <a:lnTo>
                    <a:pt x="64" y="34"/>
                  </a:lnTo>
                  <a:lnTo>
                    <a:pt x="64" y="34"/>
                  </a:lnTo>
                  <a:lnTo>
                    <a:pt x="62" y="34"/>
                  </a:lnTo>
                  <a:lnTo>
                    <a:pt x="58" y="34"/>
                  </a:lnTo>
                  <a:lnTo>
                    <a:pt x="56" y="34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42" y="58"/>
                  </a:lnTo>
                  <a:lnTo>
                    <a:pt x="34" y="66"/>
                  </a:lnTo>
                  <a:lnTo>
                    <a:pt x="30" y="76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4" y="100"/>
                  </a:lnTo>
                  <a:lnTo>
                    <a:pt x="18" y="112"/>
                  </a:lnTo>
                  <a:lnTo>
                    <a:pt x="14" y="124"/>
                  </a:lnTo>
                  <a:lnTo>
                    <a:pt x="10" y="138"/>
                  </a:lnTo>
                  <a:lnTo>
                    <a:pt x="10" y="138"/>
                  </a:lnTo>
                  <a:lnTo>
                    <a:pt x="10" y="138"/>
                  </a:lnTo>
                  <a:lnTo>
                    <a:pt x="6" y="148"/>
                  </a:lnTo>
                  <a:lnTo>
                    <a:pt x="6" y="158"/>
                  </a:lnTo>
                  <a:lnTo>
                    <a:pt x="14" y="162"/>
                  </a:lnTo>
                  <a:lnTo>
                    <a:pt x="14" y="162"/>
                  </a:lnTo>
                  <a:lnTo>
                    <a:pt x="14" y="162"/>
                  </a:lnTo>
                  <a:lnTo>
                    <a:pt x="16" y="167"/>
                  </a:lnTo>
                  <a:lnTo>
                    <a:pt x="16" y="167"/>
                  </a:lnTo>
                  <a:lnTo>
                    <a:pt x="16" y="167"/>
                  </a:lnTo>
                  <a:lnTo>
                    <a:pt x="16" y="173"/>
                  </a:lnTo>
                  <a:lnTo>
                    <a:pt x="22" y="183"/>
                  </a:lnTo>
                  <a:lnTo>
                    <a:pt x="22" y="183"/>
                  </a:lnTo>
                  <a:lnTo>
                    <a:pt x="22" y="183"/>
                  </a:lnTo>
                  <a:lnTo>
                    <a:pt x="20" y="195"/>
                  </a:lnTo>
                  <a:lnTo>
                    <a:pt x="24" y="203"/>
                  </a:lnTo>
                  <a:lnTo>
                    <a:pt x="28" y="205"/>
                  </a:lnTo>
                  <a:lnTo>
                    <a:pt x="28" y="205"/>
                  </a:lnTo>
                  <a:lnTo>
                    <a:pt x="30" y="207"/>
                  </a:lnTo>
                  <a:lnTo>
                    <a:pt x="28" y="219"/>
                  </a:lnTo>
                  <a:lnTo>
                    <a:pt x="28" y="219"/>
                  </a:lnTo>
                  <a:lnTo>
                    <a:pt x="26" y="221"/>
                  </a:lnTo>
                  <a:lnTo>
                    <a:pt x="12" y="239"/>
                  </a:lnTo>
                  <a:lnTo>
                    <a:pt x="10" y="251"/>
                  </a:lnTo>
                  <a:lnTo>
                    <a:pt x="8" y="261"/>
                  </a:lnTo>
                  <a:lnTo>
                    <a:pt x="8" y="261"/>
                  </a:lnTo>
                  <a:lnTo>
                    <a:pt x="8" y="263"/>
                  </a:lnTo>
                  <a:lnTo>
                    <a:pt x="2" y="269"/>
                  </a:lnTo>
                  <a:lnTo>
                    <a:pt x="0" y="277"/>
                  </a:lnTo>
                  <a:lnTo>
                    <a:pt x="6" y="285"/>
                  </a:lnTo>
                  <a:lnTo>
                    <a:pt x="6" y="285"/>
                  </a:lnTo>
                  <a:lnTo>
                    <a:pt x="6" y="287"/>
                  </a:lnTo>
                  <a:lnTo>
                    <a:pt x="10" y="297"/>
                  </a:lnTo>
                  <a:lnTo>
                    <a:pt x="10" y="297"/>
                  </a:lnTo>
                  <a:lnTo>
                    <a:pt x="10" y="299"/>
                  </a:lnTo>
                  <a:lnTo>
                    <a:pt x="12" y="321"/>
                  </a:lnTo>
                  <a:lnTo>
                    <a:pt x="16" y="329"/>
                  </a:lnTo>
                  <a:lnTo>
                    <a:pt x="26" y="337"/>
                  </a:lnTo>
                  <a:lnTo>
                    <a:pt x="26" y="337"/>
                  </a:lnTo>
                  <a:lnTo>
                    <a:pt x="26" y="337"/>
                  </a:lnTo>
                  <a:lnTo>
                    <a:pt x="34" y="345"/>
                  </a:lnTo>
                  <a:lnTo>
                    <a:pt x="34" y="345"/>
                  </a:lnTo>
                  <a:lnTo>
                    <a:pt x="34" y="345"/>
                  </a:lnTo>
                  <a:lnTo>
                    <a:pt x="38" y="355"/>
                  </a:lnTo>
                  <a:lnTo>
                    <a:pt x="40" y="363"/>
                  </a:lnTo>
                  <a:lnTo>
                    <a:pt x="64" y="387"/>
                  </a:lnTo>
                  <a:lnTo>
                    <a:pt x="64" y="387"/>
                  </a:lnTo>
                  <a:lnTo>
                    <a:pt x="64" y="389"/>
                  </a:lnTo>
                  <a:lnTo>
                    <a:pt x="68" y="401"/>
                  </a:lnTo>
                  <a:lnTo>
                    <a:pt x="68" y="401"/>
                  </a:lnTo>
                  <a:lnTo>
                    <a:pt x="68" y="401"/>
                  </a:lnTo>
                  <a:lnTo>
                    <a:pt x="68" y="409"/>
                  </a:lnTo>
                  <a:lnTo>
                    <a:pt x="70" y="409"/>
                  </a:lnTo>
                  <a:lnTo>
                    <a:pt x="70" y="409"/>
                  </a:lnTo>
                  <a:lnTo>
                    <a:pt x="72" y="411"/>
                  </a:lnTo>
                  <a:lnTo>
                    <a:pt x="72" y="411"/>
                  </a:lnTo>
                  <a:lnTo>
                    <a:pt x="72" y="411"/>
                  </a:lnTo>
                  <a:lnTo>
                    <a:pt x="76" y="413"/>
                  </a:lnTo>
                  <a:lnTo>
                    <a:pt x="78" y="413"/>
                  </a:lnTo>
                  <a:lnTo>
                    <a:pt x="78" y="413"/>
                  </a:lnTo>
                  <a:lnTo>
                    <a:pt x="78" y="413"/>
                  </a:lnTo>
                  <a:lnTo>
                    <a:pt x="82" y="413"/>
                  </a:lnTo>
                  <a:lnTo>
                    <a:pt x="82" y="413"/>
                  </a:lnTo>
                  <a:lnTo>
                    <a:pt x="82" y="413"/>
                  </a:lnTo>
                  <a:lnTo>
                    <a:pt x="90" y="415"/>
                  </a:lnTo>
                  <a:lnTo>
                    <a:pt x="98" y="413"/>
                  </a:lnTo>
                  <a:lnTo>
                    <a:pt x="104" y="407"/>
                  </a:lnTo>
                  <a:lnTo>
                    <a:pt x="108" y="397"/>
                  </a:lnTo>
                  <a:lnTo>
                    <a:pt x="110" y="383"/>
                  </a:lnTo>
                  <a:lnTo>
                    <a:pt x="110" y="383"/>
                  </a:lnTo>
                  <a:lnTo>
                    <a:pt x="110" y="381"/>
                  </a:lnTo>
                  <a:lnTo>
                    <a:pt x="110" y="381"/>
                  </a:lnTo>
                  <a:lnTo>
                    <a:pt x="114" y="381"/>
                  </a:lnTo>
                  <a:lnTo>
                    <a:pt x="118" y="385"/>
                  </a:lnTo>
                  <a:lnTo>
                    <a:pt x="118" y="385"/>
                  </a:lnTo>
                  <a:lnTo>
                    <a:pt x="118" y="385"/>
                  </a:lnTo>
                  <a:lnTo>
                    <a:pt x="120" y="389"/>
                  </a:lnTo>
                  <a:lnTo>
                    <a:pt x="120" y="389"/>
                  </a:lnTo>
                  <a:lnTo>
                    <a:pt x="120" y="391"/>
                  </a:lnTo>
                  <a:lnTo>
                    <a:pt x="124" y="399"/>
                  </a:lnTo>
                  <a:lnTo>
                    <a:pt x="130" y="393"/>
                  </a:lnTo>
                  <a:lnTo>
                    <a:pt x="130" y="393"/>
                  </a:lnTo>
                  <a:lnTo>
                    <a:pt x="132" y="393"/>
                  </a:lnTo>
                  <a:lnTo>
                    <a:pt x="140" y="393"/>
                  </a:lnTo>
                  <a:lnTo>
                    <a:pt x="142" y="393"/>
                  </a:lnTo>
                  <a:lnTo>
                    <a:pt x="138" y="377"/>
                  </a:lnTo>
                  <a:lnTo>
                    <a:pt x="138" y="377"/>
                  </a:lnTo>
                  <a:lnTo>
                    <a:pt x="138" y="375"/>
                  </a:lnTo>
                  <a:lnTo>
                    <a:pt x="138" y="375"/>
                  </a:lnTo>
                  <a:lnTo>
                    <a:pt x="138" y="375"/>
                  </a:lnTo>
                  <a:lnTo>
                    <a:pt x="146" y="375"/>
                  </a:lnTo>
                  <a:lnTo>
                    <a:pt x="152" y="369"/>
                  </a:lnTo>
                  <a:lnTo>
                    <a:pt x="156" y="361"/>
                  </a:lnTo>
                  <a:lnTo>
                    <a:pt x="156" y="361"/>
                  </a:lnTo>
                  <a:lnTo>
                    <a:pt x="156" y="361"/>
                  </a:lnTo>
                  <a:lnTo>
                    <a:pt x="162" y="355"/>
                  </a:lnTo>
                  <a:lnTo>
                    <a:pt x="162" y="355"/>
                  </a:lnTo>
                  <a:lnTo>
                    <a:pt x="164" y="353"/>
                  </a:lnTo>
                  <a:lnTo>
                    <a:pt x="164" y="353"/>
                  </a:lnTo>
                  <a:lnTo>
                    <a:pt x="166" y="355"/>
                  </a:lnTo>
                  <a:lnTo>
                    <a:pt x="166" y="361"/>
                  </a:lnTo>
                  <a:lnTo>
                    <a:pt x="166" y="361"/>
                  </a:lnTo>
                  <a:lnTo>
                    <a:pt x="166" y="361"/>
                  </a:lnTo>
                  <a:lnTo>
                    <a:pt x="164" y="367"/>
                  </a:lnTo>
                  <a:lnTo>
                    <a:pt x="162" y="371"/>
                  </a:lnTo>
                  <a:lnTo>
                    <a:pt x="160" y="377"/>
                  </a:lnTo>
                  <a:lnTo>
                    <a:pt x="162" y="409"/>
                  </a:lnTo>
                  <a:lnTo>
                    <a:pt x="162" y="409"/>
                  </a:lnTo>
                  <a:lnTo>
                    <a:pt x="162" y="409"/>
                  </a:lnTo>
                  <a:lnTo>
                    <a:pt x="160" y="417"/>
                  </a:lnTo>
                  <a:lnTo>
                    <a:pt x="160" y="419"/>
                  </a:lnTo>
                  <a:lnTo>
                    <a:pt x="160" y="421"/>
                  </a:lnTo>
                  <a:lnTo>
                    <a:pt x="162" y="423"/>
                  </a:lnTo>
                  <a:lnTo>
                    <a:pt x="170" y="423"/>
                  </a:lnTo>
                  <a:lnTo>
                    <a:pt x="170" y="423"/>
                  </a:lnTo>
                  <a:lnTo>
                    <a:pt x="172" y="423"/>
                  </a:lnTo>
                  <a:lnTo>
                    <a:pt x="176" y="425"/>
                  </a:lnTo>
                  <a:lnTo>
                    <a:pt x="180" y="423"/>
                  </a:lnTo>
                  <a:lnTo>
                    <a:pt x="180" y="423"/>
                  </a:lnTo>
                  <a:lnTo>
                    <a:pt x="180" y="423"/>
                  </a:lnTo>
                  <a:lnTo>
                    <a:pt x="182" y="423"/>
                  </a:lnTo>
                  <a:lnTo>
                    <a:pt x="182" y="423"/>
                  </a:lnTo>
                  <a:lnTo>
                    <a:pt x="184" y="425"/>
                  </a:lnTo>
                  <a:lnTo>
                    <a:pt x="184" y="427"/>
                  </a:lnTo>
                  <a:lnTo>
                    <a:pt x="184" y="427"/>
                  </a:lnTo>
                  <a:lnTo>
                    <a:pt x="184" y="427"/>
                  </a:lnTo>
                  <a:lnTo>
                    <a:pt x="184" y="435"/>
                  </a:lnTo>
                  <a:lnTo>
                    <a:pt x="184" y="435"/>
                  </a:lnTo>
                  <a:lnTo>
                    <a:pt x="190" y="439"/>
                  </a:lnTo>
                  <a:lnTo>
                    <a:pt x="206" y="437"/>
                  </a:lnTo>
                  <a:lnTo>
                    <a:pt x="206" y="437"/>
                  </a:lnTo>
                  <a:lnTo>
                    <a:pt x="208" y="437"/>
                  </a:lnTo>
                  <a:lnTo>
                    <a:pt x="212" y="439"/>
                  </a:lnTo>
                  <a:lnTo>
                    <a:pt x="212" y="435"/>
                  </a:lnTo>
                  <a:lnTo>
                    <a:pt x="212" y="435"/>
                  </a:lnTo>
                  <a:lnTo>
                    <a:pt x="212" y="435"/>
                  </a:lnTo>
                  <a:lnTo>
                    <a:pt x="212" y="427"/>
                  </a:lnTo>
                  <a:lnTo>
                    <a:pt x="212" y="427"/>
                  </a:lnTo>
                  <a:lnTo>
                    <a:pt x="212" y="427"/>
                  </a:lnTo>
                  <a:lnTo>
                    <a:pt x="214" y="421"/>
                  </a:lnTo>
                  <a:lnTo>
                    <a:pt x="214" y="421"/>
                  </a:lnTo>
                  <a:lnTo>
                    <a:pt x="216" y="421"/>
                  </a:lnTo>
                  <a:lnTo>
                    <a:pt x="220" y="417"/>
                  </a:lnTo>
                  <a:lnTo>
                    <a:pt x="220" y="417"/>
                  </a:lnTo>
                  <a:lnTo>
                    <a:pt x="220" y="417"/>
                  </a:lnTo>
                  <a:lnTo>
                    <a:pt x="231" y="419"/>
                  </a:lnTo>
                  <a:lnTo>
                    <a:pt x="231" y="419"/>
                  </a:lnTo>
                  <a:lnTo>
                    <a:pt x="231" y="419"/>
                  </a:lnTo>
                  <a:lnTo>
                    <a:pt x="235" y="421"/>
                  </a:lnTo>
                  <a:lnTo>
                    <a:pt x="235" y="421"/>
                  </a:lnTo>
                  <a:lnTo>
                    <a:pt x="235" y="421"/>
                  </a:lnTo>
                  <a:lnTo>
                    <a:pt x="243" y="431"/>
                  </a:lnTo>
                  <a:lnTo>
                    <a:pt x="249" y="431"/>
                  </a:lnTo>
                  <a:lnTo>
                    <a:pt x="255" y="421"/>
                  </a:lnTo>
                  <a:lnTo>
                    <a:pt x="255" y="421"/>
                  </a:lnTo>
                  <a:lnTo>
                    <a:pt x="255" y="421"/>
                  </a:lnTo>
                  <a:lnTo>
                    <a:pt x="261" y="415"/>
                  </a:lnTo>
                  <a:lnTo>
                    <a:pt x="261" y="415"/>
                  </a:lnTo>
                  <a:lnTo>
                    <a:pt x="263" y="413"/>
                  </a:lnTo>
                  <a:lnTo>
                    <a:pt x="263" y="413"/>
                  </a:lnTo>
                  <a:lnTo>
                    <a:pt x="265" y="415"/>
                  </a:lnTo>
                  <a:lnTo>
                    <a:pt x="273" y="431"/>
                  </a:lnTo>
                  <a:lnTo>
                    <a:pt x="273" y="431"/>
                  </a:lnTo>
                  <a:lnTo>
                    <a:pt x="273" y="433"/>
                  </a:lnTo>
                  <a:lnTo>
                    <a:pt x="273" y="433"/>
                  </a:lnTo>
                  <a:lnTo>
                    <a:pt x="271" y="435"/>
                  </a:lnTo>
                  <a:lnTo>
                    <a:pt x="263" y="437"/>
                  </a:lnTo>
                  <a:lnTo>
                    <a:pt x="261" y="439"/>
                  </a:lnTo>
                  <a:lnTo>
                    <a:pt x="261" y="441"/>
                  </a:lnTo>
                  <a:lnTo>
                    <a:pt x="265" y="447"/>
                  </a:lnTo>
                  <a:lnTo>
                    <a:pt x="269" y="449"/>
                  </a:lnTo>
                  <a:lnTo>
                    <a:pt x="293" y="451"/>
                  </a:lnTo>
                  <a:lnTo>
                    <a:pt x="293" y="451"/>
                  </a:lnTo>
                  <a:lnTo>
                    <a:pt x="293" y="453"/>
                  </a:lnTo>
                  <a:lnTo>
                    <a:pt x="293" y="453"/>
                  </a:lnTo>
                  <a:lnTo>
                    <a:pt x="293" y="455"/>
                  </a:lnTo>
                  <a:lnTo>
                    <a:pt x="291" y="457"/>
                  </a:lnTo>
                  <a:lnTo>
                    <a:pt x="291" y="457"/>
                  </a:lnTo>
                  <a:lnTo>
                    <a:pt x="291" y="459"/>
                  </a:lnTo>
                  <a:lnTo>
                    <a:pt x="287" y="459"/>
                  </a:lnTo>
                  <a:lnTo>
                    <a:pt x="287" y="459"/>
                  </a:lnTo>
                  <a:lnTo>
                    <a:pt x="287" y="459"/>
                  </a:lnTo>
                  <a:lnTo>
                    <a:pt x="283" y="459"/>
                  </a:lnTo>
                  <a:lnTo>
                    <a:pt x="281" y="461"/>
                  </a:lnTo>
                  <a:lnTo>
                    <a:pt x="291" y="463"/>
                  </a:lnTo>
                  <a:lnTo>
                    <a:pt x="297" y="461"/>
                  </a:lnTo>
                  <a:lnTo>
                    <a:pt x="307" y="449"/>
                  </a:lnTo>
                  <a:lnTo>
                    <a:pt x="311" y="441"/>
                  </a:lnTo>
                  <a:lnTo>
                    <a:pt x="309" y="441"/>
                  </a:lnTo>
                  <a:lnTo>
                    <a:pt x="309" y="441"/>
                  </a:lnTo>
                  <a:lnTo>
                    <a:pt x="309" y="441"/>
                  </a:lnTo>
                  <a:lnTo>
                    <a:pt x="307" y="445"/>
                  </a:lnTo>
                  <a:lnTo>
                    <a:pt x="307" y="445"/>
                  </a:lnTo>
                  <a:lnTo>
                    <a:pt x="305" y="445"/>
                  </a:lnTo>
                  <a:lnTo>
                    <a:pt x="301" y="447"/>
                  </a:lnTo>
                  <a:lnTo>
                    <a:pt x="301" y="447"/>
                  </a:lnTo>
                  <a:lnTo>
                    <a:pt x="299" y="445"/>
                  </a:lnTo>
                  <a:lnTo>
                    <a:pt x="297" y="443"/>
                  </a:lnTo>
                  <a:lnTo>
                    <a:pt x="297" y="443"/>
                  </a:lnTo>
                  <a:lnTo>
                    <a:pt x="295" y="441"/>
                  </a:lnTo>
                  <a:lnTo>
                    <a:pt x="299" y="423"/>
                  </a:lnTo>
                  <a:lnTo>
                    <a:pt x="299" y="413"/>
                  </a:lnTo>
                  <a:lnTo>
                    <a:pt x="299" y="409"/>
                  </a:lnTo>
                  <a:lnTo>
                    <a:pt x="297" y="405"/>
                  </a:lnTo>
                  <a:lnTo>
                    <a:pt x="293" y="405"/>
                  </a:lnTo>
                  <a:lnTo>
                    <a:pt x="293" y="405"/>
                  </a:lnTo>
                  <a:lnTo>
                    <a:pt x="293" y="403"/>
                  </a:lnTo>
                  <a:lnTo>
                    <a:pt x="291" y="401"/>
                  </a:lnTo>
                  <a:lnTo>
                    <a:pt x="291" y="401"/>
                  </a:lnTo>
                  <a:lnTo>
                    <a:pt x="291" y="399"/>
                  </a:lnTo>
                  <a:lnTo>
                    <a:pt x="293" y="395"/>
                  </a:lnTo>
                  <a:lnTo>
                    <a:pt x="293" y="395"/>
                  </a:lnTo>
                  <a:lnTo>
                    <a:pt x="297" y="393"/>
                  </a:lnTo>
                  <a:lnTo>
                    <a:pt x="301" y="395"/>
                  </a:lnTo>
                  <a:lnTo>
                    <a:pt x="307" y="395"/>
                  </a:lnTo>
                  <a:lnTo>
                    <a:pt x="313" y="395"/>
                  </a:lnTo>
                  <a:lnTo>
                    <a:pt x="317" y="393"/>
                  </a:lnTo>
                  <a:lnTo>
                    <a:pt x="319" y="387"/>
                  </a:lnTo>
                  <a:lnTo>
                    <a:pt x="319" y="383"/>
                  </a:lnTo>
                  <a:lnTo>
                    <a:pt x="317" y="379"/>
                  </a:lnTo>
                  <a:lnTo>
                    <a:pt x="317" y="379"/>
                  </a:lnTo>
                  <a:lnTo>
                    <a:pt x="317" y="377"/>
                  </a:lnTo>
                  <a:lnTo>
                    <a:pt x="317" y="371"/>
                  </a:lnTo>
                  <a:lnTo>
                    <a:pt x="313" y="373"/>
                  </a:lnTo>
                  <a:lnTo>
                    <a:pt x="277" y="391"/>
                  </a:lnTo>
                  <a:lnTo>
                    <a:pt x="277" y="391"/>
                  </a:lnTo>
                  <a:lnTo>
                    <a:pt x="275" y="391"/>
                  </a:lnTo>
                  <a:lnTo>
                    <a:pt x="275" y="391"/>
                  </a:lnTo>
                  <a:lnTo>
                    <a:pt x="273" y="389"/>
                  </a:lnTo>
                  <a:lnTo>
                    <a:pt x="273" y="387"/>
                  </a:lnTo>
                  <a:lnTo>
                    <a:pt x="273" y="387"/>
                  </a:lnTo>
                  <a:lnTo>
                    <a:pt x="273" y="385"/>
                  </a:lnTo>
                  <a:lnTo>
                    <a:pt x="277" y="381"/>
                  </a:lnTo>
                  <a:lnTo>
                    <a:pt x="277" y="375"/>
                  </a:lnTo>
                  <a:lnTo>
                    <a:pt x="277" y="375"/>
                  </a:lnTo>
                  <a:lnTo>
                    <a:pt x="277" y="375"/>
                  </a:lnTo>
                  <a:lnTo>
                    <a:pt x="279" y="369"/>
                  </a:lnTo>
                  <a:lnTo>
                    <a:pt x="279" y="369"/>
                  </a:lnTo>
                  <a:lnTo>
                    <a:pt x="281" y="369"/>
                  </a:lnTo>
                  <a:lnTo>
                    <a:pt x="295" y="365"/>
                  </a:lnTo>
                  <a:lnTo>
                    <a:pt x="307" y="359"/>
                  </a:lnTo>
                  <a:lnTo>
                    <a:pt x="307" y="359"/>
                  </a:lnTo>
                  <a:lnTo>
                    <a:pt x="309" y="357"/>
                  </a:lnTo>
                  <a:lnTo>
                    <a:pt x="311" y="357"/>
                  </a:lnTo>
                  <a:lnTo>
                    <a:pt x="309" y="355"/>
                  </a:lnTo>
                  <a:lnTo>
                    <a:pt x="309" y="355"/>
                  </a:lnTo>
                  <a:lnTo>
                    <a:pt x="309" y="353"/>
                  </a:lnTo>
                  <a:lnTo>
                    <a:pt x="309" y="349"/>
                  </a:lnTo>
                  <a:lnTo>
                    <a:pt x="309" y="349"/>
                  </a:lnTo>
                  <a:lnTo>
                    <a:pt x="311" y="347"/>
                  </a:lnTo>
                  <a:lnTo>
                    <a:pt x="313" y="347"/>
                  </a:lnTo>
                  <a:lnTo>
                    <a:pt x="313" y="347"/>
                  </a:lnTo>
                  <a:lnTo>
                    <a:pt x="315" y="345"/>
                  </a:lnTo>
                  <a:lnTo>
                    <a:pt x="327" y="343"/>
                  </a:lnTo>
                  <a:lnTo>
                    <a:pt x="327" y="343"/>
                  </a:lnTo>
                  <a:lnTo>
                    <a:pt x="327" y="343"/>
                  </a:lnTo>
                  <a:lnTo>
                    <a:pt x="333" y="343"/>
                  </a:lnTo>
                  <a:lnTo>
                    <a:pt x="333" y="343"/>
                  </a:lnTo>
                  <a:lnTo>
                    <a:pt x="333" y="343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55" y="353"/>
                  </a:lnTo>
                  <a:lnTo>
                    <a:pt x="355" y="353"/>
                  </a:lnTo>
                  <a:lnTo>
                    <a:pt x="357" y="353"/>
                  </a:lnTo>
                  <a:lnTo>
                    <a:pt x="359" y="357"/>
                  </a:lnTo>
                  <a:lnTo>
                    <a:pt x="359" y="357"/>
                  </a:lnTo>
                  <a:lnTo>
                    <a:pt x="361" y="357"/>
                  </a:lnTo>
                  <a:lnTo>
                    <a:pt x="361" y="361"/>
                  </a:lnTo>
                  <a:lnTo>
                    <a:pt x="361" y="361"/>
                  </a:lnTo>
                  <a:lnTo>
                    <a:pt x="361" y="361"/>
                  </a:lnTo>
                  <a:lnTo>
                    <a:pt x="361" y="365"/>
                  </a:lnTo>
                  <a:lnTo>
                    <a:pt x="361" y="365"/>
                  </a:lnTo>
                  <a:lnTo>
                    <a:pt x="365" y="365"/>
                  </a:lnTo>
                  <a:lnTo>
                    <a:pt x="371" y="365"/>
                  </a:lnTo>
                  <a:lnTo>
                    <a:pt x="373" y="365"/>
                  </a:lnTo>
                  <a:lnTo>
                    <a:pt x="371" y="365"/>
                  </a:lnTo>
                  <a:lnTo>
                    <a:pt x="367" y="365"/>
                  </a:lnTo>
                  <a:lnTo>
                    <a:pt x="367" y="365"/>
                  </a:lnTo>
                  <a:lnTo>
                    <a:pt x="367" y="363"/>
                  </a:lnTo>
                  <a:lnTo>
                    <a:pt x="367" y="363"/>
                  </a:lnTo>
                  <a:lnTo>
                    <a:pt x="365" y="361"/>
                  </a:lnTo>
                  <a:lnTo>
                    <a:pt x="367" y="355"/>
                  </a:lnTo>
                  <a:lnTo>
                    <a:pt x="367" y="353"/>
                  </a:lnTo>
                  <a:lnTo>
                    <a:pt x="361" y="345"/>
                  </a:lnTo>
                  <a:lnTo>
                    <a:pt x="361" y="345"/>
                  </a:lnTo>
                  <a:lnTo>
                    <a:pt x="361" y="345"/>
                  </a:lnTo>
                  <a:lnTo>
                    <a:pt x="357" y="339"/>
                  </a:lnTo>
                  <a:lnTo>
                    <a:pt x="357" y="339"/>
                  </a:lnTo>
                  <a:lnTo>
                    <a:pt x="357" y="339"/>
                  </a:lnTo>
                  <a:lnTo>
                    <a:pt x="355" y="335"/>
                  </a:lnTo>
                  <a:lnTo>
                    <a:pt x="355" y="335"/>
                  </a:lnTo>
                  <a:lnTo>
                    <a:pt x="355" y="335"/>
                  </a:lnTo>
                  <a:lnTo>
                    <a:pt x="353" y="323"/>
                  </a:lnTo>
                  <a:lnTo>
                    <a:pt x="349" y="313"/>
                  </a:lnTo>
                  <a:lnTo>
                    <a:pt x="349" y="313"/>
                  </a:lnTo>
                  <a:lnTo>
                    <a:pt x="349" y="313"/>
                  </a:lnTo>
                  <a:lnTo>
                    <a:pt x="349" y="307"/>
                  </a:lnTo>
                  <a:lnTo>
                    <a:pt x="349" y="307"/>
                  </a:lnTo>
                  <a:lnTo>
                    <a:pt x="349" y="307"/>
                  </a:lnTo>
                  <a:lnTo>
                    <a:pt x="353" y="299"/>
                  </a:lnTo>
                  <a:lnTo>
                    <a:pt x="353" y="299"/>
                  </a:lnTo>
                  <a:lnTo>
                    <a:pt x="353" y="299"/>
                  </a:lnTo>
                  <a:lnTo>
                    <a:pt x="359" y="295"/>
                  </a:lnTo>
                  <a:lnTo>
                    <a:pt x="359" y="295"/>
                  </a:lnTo>
                  <a:lnTo>
                    <a:pt x="361" y="295"/>
                  </a:lnTo>
                  <a:lnTo>
                    <a:pt x="363" y="297"/>
                  </a:lnTo>
                  <a:lnTo>
                    <a:pt x="363" y="297"/>
                  </a:lnTo>
                  <a:lnTo>
                    <a:pt x="363" y="297"/>
                  </a:lnTo>
                  <a:lnTo>
                    <a:pt x="367" y="309"/>
                  </a:lnTo>
                  <a:lnTo>
                    <a:pt x="367" y="309"/>
                  </a:lnTo>
                  <a:lnTo>
                    <a:pt x="367" y="311"/>
                  </a:lnTo>
                  <a:lnTo>
                    <a:pt x="367" y="313"/>
                  </a:lnTo>
                  <a:lnTo>
                    <a:pt x="369" y="321"/>
                  </a:lnTo>
                  <a:lnTo>
                    <a:pt x="369" y="321"/>
                  </a:lnTo>
                  <a:lnTo>
                    <a:pt x="369" y="323"/>
                  </a:lnTo>
                  <a:lnTo>
                    <a:pt x="369" y="325"/>
                  </a:lnTo>
                  <a:lnTo>
                    <a:pt x="373" y="323"/>
                  </a:lnTo>
                  <a:lnTo>
                    <a:pt x="373" y="323"/>
                  </a:lnTo>
                  <a:lnTo>
                    <a:pt x="375" y="323"/>
                  </a:lnTo>
                  <a:lnTo>
                    <a:pt x="379" y="327"/>
                  </a:lnTo>
                  <a:lnTo>
                    <a:pt x="379" y="327"/>
                  </a:lnTo>
                  <a:lnTo>
                    <a:pt x="379" y="329"/>
                  </a:lnTo>
                  <a:lnTo>
                    <a:pt x="385" y="335"/>
                  </a:lnTo>
                  <a:lnTo>
                    <a:pt x="385" y="335"/>
                  </a:lnTo>
                  <a:lnTo>
                    <a:pt x="387" y="333"/>
                  </a:lnTo>
                  <a:lnTo>
                    <a:pt x="387" y="333"/>
                  </a:lnTo>
                  <a:lnTo>
                    <a:pt x="387" y="333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91" y="327"/>
                  </a:lnTo>
                  <a:lnTo>
                    <a:pt x="393" y="327"/>
                  </a:lnTo>
                  <a:lnTo>
                    <a:pt x="393" y="327"/>
                  </a:lnTo>
                  <a:lnTo>
                    <a:pt x="395" y="327"/>
                  </a:lnTo>
                  <a:lnTo>
                    <a:pt x="397" y="329"/>
                  </a:lnTo>
                  <a:lnTo>
                    <a:pt x="397" y="329"/>
                  </a:lnTo>
                  <a:lnTo>
                    <a:pt x="399" y="329"/>
                  </a:lnTo>
                  <a:lnTo>
                    <a:pt x="399" y="345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401" y="343"/>
                  </a:lnTo>
                  <a:lnTo>
                    <a:pt x="405" y="343"/>
                  </a:lnTo>
                  <a:lnTo>
                    <a:pt x="405" y="343"/>
                  </a:lnTo>
                  <a:lnTo>
                    <a:pt x="407" y="345"/>
                  </a:lnTo>
                  <a:lnTo>
                    <a:pt x="411" y="351"/>
                  </a:lnTo>
                  <a:lnTo>
                    <a:pt x="419" y="355"/>
                  </a:lnTo>
                  <a:lnTo>
                    <a:pt x="419" y="353"/>
                  </a:lnTo>
                  <a:lnTo>
                    <a:pt x="423" y="341"/>
                  </a:lnTo>
                  <a:lnTo>
                    <a:pt x="423" y="341"/>
                  </a:lnTo>
                  <a:lnTo>
                    <a:pt x="425" y="341"/>
                  </a:lnTo>
                  <a:lnTo>
                    <a:pt x="425" y="341"/>
                  </a:lnTo>
                  <a:lnTo>
                    <a:pt x="427" y="341"/>
                  </a:lnTo>
                  <a:lnTo>
                    <a:pt x="429" y="345"/>
                  </a:lnTo>
                  <a:lnTo>
                    <a:pt x="429" y="345"/>
                  </a:lnTo>
                  <a:lnTo>
                    <a:pt x="429" y="347"/>
                  </a:lnTo>
                  <a:lnTo>
                    <a:pt x="431" y="353"/>
                  </a:lnTo>
                  <a:lnTo>
                    <a:pt x="453" y="353"/>
                  </a:lnTo>
                  <a:lnTo>
                    <a:pt x="453" y="353"/>
                  </a:lnTo>
                  <a:lnTo>
                    <a:pt x="453" y="353"/>
                  </a:lnTo>
                  <a:lnTo>
                    <a:pt x="461" y="353"/>
                  </a:lnTo>
                  <a:lnTo>
                    <a:pt x="463" y="345"/>
                  </a:lnTo>
                  <a:lnTo>
                    <a:pt x="463" y="345"/>
                  </a:lnTo>
                  <a:lnTo>
                    <a:pt x="463" y="345"/>
                  </a:lnTo>
                  <a:lnTo>
                    <a:pt x="465" y="337"/>
                  </a:lnTo>
                  <a:lnTo>
                    <a:pt x="465" y="337"/>
                  </a:lnTo>
                  <a:lnTo>
                    <a:pt x="467" y="335"/>
                  </a:lnTo>
                  <a:lnTo>
                    <a:pt x="471" y="337"/>
                  </a:lnTo>
                  <a:lnTo>
                    <a:pt x="471" y="337"/>
                  </a:lnTo>
                  <a:lnTo>
                    <a:pt x="473" y="337"/>
                  </a:lnTo>
                  <a:lnTo>
                    <a:pt x="473" y="339"/>
                  </a:lnTo>
                  <a:lnTo>
                    <a:pt x="473" y="347"/>
                  </a:lnTo>
                  <a:lnTo>
                    <a:pt x="473" y="353"/>
                  </a:lnTo>
                  <a:lnTo>
                    <a:pt x="473" y="353"/>
                  </a:lnTo>
                  <a:lnTo>
                    <a:pt x="485" y="335"/>
                  </a:lnTo>
                  <a:lnTo>
                    <a:pt x="487" y="329"/>
                  </a:lnTo>
                  <a:lnTo>
                    <a:pt x="487" y="329"/>
                  </a:lnTo>
                  <a:lnTo>
                    <a:pt x="489" y="329"/>
                  </a:lnTo>
                  <a:lnTo>
                    <a:pt x="489" y="329"/>
                  </a:lnTo>
                  <a:lnTo>
                    <a:pt x="491" y="329"/>
                  </a:lnTo>
                  <a:lnTo>
                    <a:pt x="493" y="325"/>
                  </a:lnTo>
                  <a:lnTo>
                    <a:pt x="493" y="325"/>
                  </a:lnTo>
                  <a:lnTo>
                    <a:pt x="493" y="325"/>
                  </a:lnTo>
                  <a:lnTo>
                    <a:pt x="499" y="319"/>
                  </a:lnTo>
                  <a:lnTo>
                    <a:pt x="503" y="311"/>
                  </a:lnTo>
                  <a:lnTo>
                    <a:pt x="507" y="285"/>
                  </a:lnTo>
                  <a:lnTo>
                    <a:pt x="507" y="285"/>
                  </a:lnTo>
                  <a:lnTo>
                    <a:pt x="507" y="285"/>
                  </a:lnTo>
                  <a:lnTo>
                    <a:pt x="513" y="277"/>
                  </a:lnTo>
                  <a:lnTo>
                    <a:pt x="513" y="277"/>
                  </a:lnTo>
                  <a:lnTo>
                    <a:pt x="513" y="277"/>
                  </a:lnTo>
                  <a:lnTo>
                    <a:pt x="519" y="273"/>
                  </a:lnTo>
                  <a:lnTo>
                    <a:pt x="519" y="273"/>
                  </a:lnTo>
                  <a:lnTo>
                    <a:pt x="521" y="273"/>
                  </a:lnTo>
                  <a:lnTo>
                    <a:pt x="529" y="269"/>
                  </a:lnTo>
                  <a:lnTo>
                    <a:pt x="529" y="269"/>
                  </a:lnTo>
                  <a:lnTo>
                    <a:pt x="529" y="269"/>
                  </a:lnTo>
                  <a:lnTo>
                    <a:pt x="539" y="269"/>
                  </a:lnTo>
                  <a:lnTo>
                    <a:pt x="539" y="269"/>
                  </a:lnTo>
                  <a:lnTo>
                    <a:pt x="541" y="269"/>
                  </a:lnTo>
                  <a:lnTo>
                    <a:pt x="547" y="273"/>
                  </a:lnTo>
                  <a:lnTo>
                    <a:pt x="547" y="273"/>
                  </a:lnTo>
                  <a:lnTo>
                    <a:pt x="549" y="275"/>
                  </a:lnTo>
                  <a:lnTo>
                    <a:pt x="551" y="285"/>
                  </a:lnTo>
                  <a:lnTo>
                    <a:pt x="558" y="293"/>
                  </a:lnTo>
                  <a:lnTo>
                    <a:pt x="566" y="299"/>
                  </a:lnTo>
                  <a:lnTo>
                    <a:pt x="566" y="299"/>
                  </a:lnTo>
                  <a:lnTo>
                    <a:pt x="566" y="301"/>
                  </a:lnTo>
                  <a:lnTo>
                    <a:pt x="572" y="309"/>
                  </a:lnTo>
                  <a:lnTo>
                    <a:pt x="576" y="313"/>
                  </a:lnTo>
                  <a:lnTo>
                    <a:pt x="578" y="315"/>
                  </a:lnTo>
                  <a:lnTo>
                    <a:pt x="580" y="309"/>
                  </a:lnTo>
                  <a:lnTo>
                    <a:pt x="580" y="309"/>
                  </a:lnTo>
                  <a:lnTo>
                    <a:pt x="582" y="309"/>
                  </a:lnTo>
                  <a:lnTo>
                    <a:pt x="588" y="301"/>
                  </a:lnTo>
                  <a:lnTo>
                    <a:pt x="598" y="281"/>
                  </a:lnTo>
                  <a:lnTo>
                    <a:pt x="598" y="279"/>
                  </a:lnTo>
                  <a:lnTo>
                    <a:pt x="596" y="275"/>
                  </a:lnTo>
                  <a:lnTo>
                    <a:pt x="596" y="275"/>
                  </a:lnTo>
                  <a:lnTo>
                    <a:pt x="596" y="271"/>
                  </a:lnTo>
                  <a:lnTo>
                    <a:pt x="598" y="269"/>
                  </a:lnTo>
                  <a:lnTo>
                    <a:pt x="600" y="265"/>
                  </a:lnTo>
                  <a:lnTo>
                    <a:pt x="600" y="257"/>
                  </a:lnTo>
                  <a:lnTo>
                    <a:pt x="600" y="257"/>
                  </a:lnTo>
                  <a:lnTo>
                    <a:pt x="600" y="257"/>
                  </a:lnTo>
                  <a:lnTo>
                    <a:pt x="602" y="251"/>
                  </a:lnTo>
                  <a:lnTo>
                    <a:pt x="602" y="251"/>
                  </a:lnTo>
                  <a:lnTo>
                    <a:pt x="592" y="249"/>
                  </a:lnTo>
                  <a:close/>
                  <a:moveTo>
                    <a:pt x="76" y="86"/>
                  </a:moveTo>
                  <a:lnTo>
                    <a:pt x="76" y="86"/>
                  </a:lnTo>
                  <a:lnTo>
                    <a:pt x="74" y="86"/>
                  </a:lnTo>
                  <a:lnTo>
                    <a:pt x="74" y="84"/>
                  </a:lnTo>
                  <a:lnTo>
                    <a:pt x="74" y="84"/>
                  </a:lnTo>
                  <a:lnTo>
                    <a:pt x="74" y="82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8" y="82"/>
                  </a:lnTo>
                  <a:lnTo>
                    <a:pt x="78" y="84"/>
                  </a:lnTo>
                  <a:lnTo>
                    <a:pt x="78" y="84"/>
                  </a:lnTo>
                  <a:lnTo>
                    <a:pt x="78" y="86"/>
                  </a:lnTo>
                  <a:lnTo>
                    <a:pt x="76" y="86"/>
                  </a:lnTo>
                  <a:lnTo>
                    <a:pt x="76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61"/>
            <p:cNvSpPr>
              <a:spLocks/>
            </p:cNvSpPr>
            <p:nvPr/>
          </p:nvSpPr>
          <p:spPr bwMode="auto">
            <a:xfrm>
              <a:off x="3686" y="299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62"/>
            <p:cNvSpPr>
              <a:spLocks/>
            </p:cNvSpPr>
            <p:nvPr/>
          </p:nvSpPr>
          <p:spPr bwMode="auto">
            <a:xfrm>
              <a:off x="3599" y="2905"/>
              <a:ext cx="42" cy="26"/>
            </a:xfrm>
            <a:custGeom>
              <a:avLst/>
              <a:gdLst>
                <a:gd name="T0" fmla="*/ 42 w 42"/>
                <a:gd name="T1" fmla="*/ 8 h 26"/>
                <a:gd name="T2" fmla="*/ 40 w 42"/>
                <a:gd name="T3" fmla="*/ 2 h 26"/>
                <a:gd name="T4" fmla="*/ 36 w 42"/>
                <a:gd name="T5" fmla="*/ 0 h 26"/>
                <a:gd name="T6" fmla="*/ 30 w 42"/>
                <a:gd name="T7" fmla="*/ 0 h 26"/>
                <a:gd name="T8" fmla="*/ 18 w 42"/>
                <a:gd name="T9" fmla="*/ 2 h 26"/>
                <a:gd name="T10" fmla="*/ 8 w 42"/>
                <a:gd name="T11" fmla="*/ 4 h 26"/>
                <a:gd name="T12" fmla="*/ 2 w 42"/>
                <a:gd name="T13" fmla="*/ 6 h 26"/>
                <a:gd name="T14" fmla="*/ 0 w 42"/>
                <a:gd name="T15" fmla="*/ 8 h 26"/>
                <a:gd name="T16" fmla="*/ 0 w 42"/>
                <a:gd name="T17" fmla="*/ 8 h 26"/>
                <a:gd name="T18" fmla="*/ 0 w 42"/>
                <a:gd name="T19" fmla="*/ 8 h 26"/>
                <a:gd name="T20" fmla="*/ 2 w 42"/>
                <a:gd name="T21" fmla="*/ 8 h 26"/>
                <a:gd name="T22" fmla="*/ 2 w 42"/>
                <a:gd name="T23" fmla="*/ 10 h 26"/>
                <a:gd name="T24" fmla="*/ 2 w 42"/>
                <a:gd name="T25" fmla="*/ 10 h 26"/>
                <a:gd name="T26" fmla="*/ 2 w 42"/>
                <a:gd name="T27" fmla="*/ 12 h 26"/>
                <a:gd name="T28" fmla="*/ 2 w 42"/>
                <a:gd name="T29" fmla="*/ 14 h 26"/>
                <a:gd name="T30" fmla="*/ 2 w 42"/>
                <a:gd name="T31" fmla="*/ 14 h 26"/>
                <a:gd name="T32" fmla="*/ 2 w 42"/>
                <a:gd name="T33" fmla="*/ 16 h 26"/>
                <a:gd name="T34" fmla="*/ 0 w 42"/>
                <a:gd name="T35" fmla="*/ 16 h 26"/>
                <a:gd name="T36" fmla="*/ 0 w 42"/>
                <a:gd name="T37" fmla="*/ 18 h 26"/>
                <a:gd name="T38" fmla="*/ 8 w 42"/>
                <a:gd name="T39" fmla="*/ 24 h 26"/>
                <a:gd name="T40" fmla="*/ 12 w 42"/>
                <a:gd name="T41" fmla="*/ 26 h 26"/>
                <a:gd name="T42" fmla="*/ 18 w 42"/>
                <a:gd name="T43" fmla="*/ 26 h 26"/>
                <a:gd name="T44" fmla="*/ 32 w 42"/>
                <a:gd name="T45" fmla="*/ 24 h 26"/>
                <a:gd name="T46" fmla="*/ 38 w 42"/>
                <a:gd name="T47" fmla="*/ 20 h 26"/>
                <a:gd name="T48" fmla="*/ 42 w 42"/>
                <a:gd name="T49" fmla="*/ 16 h 26"/>
                <a:gd name="T50" fmla="*/ 42 w 42"/>
                <a:gd name="T51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" h="26">
                  <a:moveTo>
                    <a:pt x="42" y="8"/>
                  </a:moveTo>
                  <a:lnTo>
                    <a:pt x="40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8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8" y="24"/>
                  </a:lnTo>
                  <a:lnTo>
                    <a:pt x="12" y="26"/>
                  </a:lnTo>
                  <a:lnTo>
                    <a:pt x="18" y="26"/>
                  </a:lnTo>
                  <a:lnTo>
                    <a:pt x="32" y="24"/>
                  </a:lnTo>
                  <a:lnTo>
                    <a:pt x="38" y="20"/>
                  </a:lnTo>
                  <a:lnTo>
                    <a:pt x="42" y="16"/>
                  </a:lnTo>
                  <a:lnTo>
                    <a:pt x="4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63"/>
            <p:cNvSpPr>
              <a:spLocks/>
            </p:cNvSpPr>
            <p:nvPr/>
          </p:nvSpPr>
          <p:spPr bwMode="auto">
            <a:xfrm>
              <a:off x="3669" y="3094"/>
              <a:ext cx="4" cy="4"/>
            </a:xfrm>
            <a:custGeom>
              <a:avLst/>
              <a:gdLst>
                <a:gd name="T0" fmla="*/ 2 w 4"/>
                <a:gd name="T1" fmla="*/ 0 h 4"/>
                <a:gd name="T2" fmla="*/ 2 w 4"/>
                <a:gd name="T3" fmla="*/ 0 h 4"/>
                <a:gd name="T4" fmla="*/ 2 w 4"/>
                <a:gd name="T5" fmla="*/ 0 h 4"/>
                <a:gd name="T6" fmla="*/ 2 w 4"/>
                <a:gd name="T7" fmla="*/ 0 h 4"/>
                <a:gd name="T8" fmla="*/ 0 w 4"/>
                <a:gd name="T9" fmla="*/ 0 h 4"/>
                <a:gd name="T10" fmla="*/ 2 w 4"/>
                <a:gd name="T11" fmla="*/ 2 h 4"/>
                <a:gd name="T12" fmla="*/ 4 w 4"/>
                <a:gd name="T13" fmla="*/ 4 h 4"/>
                <a:gd name="T14" fmla="*/ 4 w 4"/>
                <a:gd name="T15" fmla="*/ 4 h 4"/>
                <a:gd name="T16" fmla="*/ 4 w 4"/>
                <a:gd name="T17" fmla="*/ 4 h 4"/>
                <a:gd name="T18" fmla="*/ 2 w 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64"/>
            <p:cNvSpPr>
              <a:spLocks/>
            </p:cNvSpPr>
            <p:nvPr/>
          </p:nvSpPr>
          <p:spPr bwMode="auto">
            <a:xfrm>
              <a:off x="3639" y="3009"/>
              <a:ext cx="10" cy="11"/>
            </a:xfrm>
            <a:custGeom>
              <a:avLst/>
              <a:gdLst>
                <a:gd name="T0" fmla="*/ 6 w 10"/>
                <a:gd name="T1" fmla="*/ 2 h 11"/>
                <a:gd name="T2" fmla="*/ 6 w 10"/>
                <a:gd name="T3" fmla="*/ 3 h 11"/>
                <a:gd name="T4" fmla="*/ 6 w 10"/>
                <a:gd name="T5" fmla="*/ 3 h 11"/>
                <a:gd name="T6" fmla="*/ 6 w 10"/>
                <a:gd name="T7" fmla="*/ 3 h 11"/>
                <a:gd name="T8" fmla="*/ 2 w 10"/>
                <a:gd name="T9" fmla="*/ 7 h 11"/>
                <a:gd name="T10" fmla="*/ 0 w 10"/>
                <a:gd name="T11" fmla="*/ 11 h 11"/>
                <a:gd name="T12" fmla="*/ 2 w 10"/>
                <a:gd name="T13" fmla="*/ 11 h 11"/>
                <a:gd name="T14" fmla="*/ 2 w 10"/>
                <a:gd name="T15" fmla="*/ 11 h 11"/>
                <a:gd name="T16" fmla="*/ 4 w 10"/>
                <a:gd name="T17" fmla="*/ 11 h 11"/>
                <a:gd name="T18" fmla="*/ 4 w 10"/>
                <a:gd name="T19" fmla="*/ 11 h 11"/>
                <a:gd name="T20" fmla="*/ 4 w 10"/>
                <a:gd name="T21" fmla="*/ 11 h 11"/>
                <a:gd name="T22" fmla="*/ 8 w 10"/>
                <a:gd name="T23" fmla="*/ 11 h 11"/>
                <a:gd name="T24" fmla="*/ 8 w 10"/>
                <a:gd name="T25" fmla="*/ 11 h 11"/>
                <a:gd name="T26" fmla="*/ 6 w 10"/>
                <a:gd name="T27" fmla="*/ 9 h 11"/>
                <a:gd name="T28" fmla="*/ 8 w 10"/>
                <a:gd name="T29" fmla="*/ 5 h 11"/>
                <a:gd name="T30" fmla="*/ 10 w 10"/>
                <a:gd name="T31" fmla="*/ 2 h 11"/>
                <a:gd name="T32" fmla="*/ 8 w 10"/>
                <a:gd name="T33" fmla="*/ 0 h 11"/>
                <a:gd name="T34" fmla="*/ 6 w 10"/>
                <a:gd name="T35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11">
                  <a:moveTo>
                    <a:pt x="6" y="2"/>
                  </a:move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2" y="7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6" y="9"/>
                  </a:lnTo>
                  <a:lnTo>
                    <a:pt x="8" y="5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65"/>
            <p:cNvSpPr>
              <a:spLocks/>
            </p:cNvSpPr>
            <p:nvPr/>
          </p:nvSpPr>
          <p:spPr bwMode="auto">
            <a:xfrm>
              <a:off x="3647" y="2943"/>
              <a:ext cx="4" cy="4"/>
            </a:xfrm>
            <a:custGeom>
              <a:avLst/>
              <a:gdLst>
                <a:gd name="T0" fmla="*/ 4 w 4"/>
                <a:gd name="T1" fmla="*/ 4 h 4"/>
                <a:gd name="T2" fmla="*/ 0 w 4"/>
                <a:gd name="T3" fmla="*/ 0 h 4"/>
                <a:gd name="T4" fmla="*/ 0 w 4"/>
                <a:gd name="T5" fmla="*/ 0 h 4"/>
                <a:gd name="T6" fmla="*/ 0 w 4"/>
                <a:gd name="T7" fmla="*/ 0 h 4"/>
                <a:gd name="T8" fmla="*/ 0 w 4"/>
                <a:gd name="T9" fmla="*/ 2 h 4"/>
                <a:gd name="T10" fmla="*/ 2 w 4"/>
                <a:gd name="T11" fmla="*/ 4 h 4"/>
                <a:gd name="T12" fmla="*/ 4 w 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66"/>
            <p:cNvSpPr>
              <a:spLocks/>
            </p:cNvSpPr>
            <p:nvPr/>
          </p:nvSpPr>
          <p:spPr bwMode="auto">
            <a:xfrm>
              <a:off x="3425" y="3032"/>
              <a:ext cx="8" cy="30"/>
            </a:xfrm>
            <a:custGeom>
              <a:avLst/>
              <a:gdLst>
                <a:gd name="T0" fmla="*/ 8 w 8"/>
                <a:gd name="T1" fmla="*/ 18 h 30"/>
                <a:gd name="T2" fmla="*/ 4 w 8"/>
                <a:gd name="T3" fmla="*/ 14 h 30"/>
                <a:gd name="T4" fmla="*/ 4 w 8"/>
                <a:gd name="T5" fmla="*/ 14 h 30"/>
                <a:gd name="T6" fmla="*/ 4 w 8"/>
                <a:gd name="T7" fmla="*/ 12 h 30"/>
                <a:gd name="T8" fmla="*/ 4 w 8"/>
                <a:gd name="T9" fmla="*/ 8 h 30"/>
                <a:gd name="T10" fmla="*/ 4 w 8"/>
                <a:gd name="T11" fmla="*/ 8 h 30"/>
                <a:gd name="T12" fmla="*/ 6 w 8"/>
                <a:gd name="T13" fmla="*/ 6 h 30"/>
                <a:gd name="T14" fmla="*/ 8 w 8"/>
                <a:gd name="T15" fmla="*/ 4 h 30"/>
                <a:gd name="T16" fmla="*/ 8 w 8"/>
                <a:gd name="T17" fmla="*/ 2 h 30"/>
                <a:gd name="T18" fmla="*/ 2 w 8"/>
                <a:gd name="T19" fmla="*/ 0 h 30"/>
                <a:gd name="T20" fmla="*/ 2 w 8"/>
                <a:gd name="T21" fmla="*/ 0 h 30"/>
                <a:gd name="T22" fmla="*/ 2 w 8"/>
                <a:gd name="T23" fmla="*/ 0 h 30"/>
                <a:gd name="T24" fmla="*/ 2 w 8"/>
                <a:gd name="T25" fmla="*/ 2 h 30"/>
                <a:gd name="T26" fmla="*/ 0 w 8"/>
                <a:gd name="T27" fmla="*/ 2 h 30"/>
                <a:gd name="T28" fmla="*/ 0 w 8"/>
                <a:gd name="T29" fmla="*/ 4 h 30"/>
                <a:gd name="T30" fmla="*/ 2 w 8"/>
                <a:gd name="T31" fmla="*/ 6 h 30"/>
                <a:gd name="T32" fmla="*/ 2 w 8"/>
                <a:gd name="T33" fmla="*/ 6 h 30"/>
                <a:gd name="T34" fmla="*/ 2 w 8"/>
                <a:gd name="T35" fmla="*/ 6 h 30"/>
                <a:gd name="T36" fmla="*/ 2 w 8"/>
                <a:gd name="T37" fmla="*/ 12 h 30"/>
                <a:gd name="T38" fmla="*/ 0 w 8"/>
                <a:gd name="T39" fmla="*/ 22 h 30"/>
                <a:gd name="T40" fmla="*/ 0 w 8"/>
                <a:gd name="T41" fmla="*/ 26 h 30"/>
                <a:gd name="T42" fmla="*/ 2 w 8"/>
                <a:gd name="T43" fmla="*/ 28 h 30"/>
                <a:gd name="T44" fmla="*/ 2 w 8"/>
                <a:gd name="T45" fmla="*/ 28 h 30"/>
                <a:gd name="T46" fmla="*/ 4 w 8"/>
                <a:gd name="T47" fmla="*/ 30 h 30"/>
                <a:gd name="T48" fmla="*/ 4 w 8"/>
                <a:gd name="T49" fmla="*/ 30 h 30"/>
                <a:gd name="T50" fmla="*/ 4 w 8"/>
                <a:gd name="T51" fmla="*/ 30 h 30"/>
                <a:gd name="T52" fmla="*/ 6 w 8"/>
                <a:gd name="T53" fmla="*/ 30 h 30"/>
                <a:gd name="T54" fmla="*/ 6 w 8"/>
                <a:gd name="T55" fmla="*/ 28 h 30"/>
                <a:gd name="T56" fmla="*/ 6 w 8"/>
                <a:gd name="T57" fmla="*/ 24 h 30"/>
                <a:gd name="T58" fmla="*/ 6 w 8"/>
                <a:gd name="T59" fmla="*/ 24 h 30"/>
                <a:gd name="T60" fmla="*/ 6 w 8"/>
                <a:gd name="T61" fmla="*/ 24 h 30"/>
                <a:gd name="T62" fmla="*/ 8 w 8"/>
                <a:gd name="T63" fmla="*/ 22 h 30"/>
                <a:gd name="T64" fmla="*/ 8 w 8"/>
                <a:gd name="T65" fmla="*/ 22 h 30"/>
                <a:gd name="T66" fmla="*/ 8 w 8"/>
                <a:gd name="T67" fmla="*/ 20 h 30"/>
                <a:gd name="T68" fmla="*/ 8 w 8"/>
                <a:gd name="T69" fmla="*/ 20 h 30"/>
                <a:gd name="T70" fmla="*/ 8 w 8"/>
                <a:gd name="T71" fmla="*/ 20 h 30"/>
                <a:gd name="T72" fmla="*/ 8 w 8"/>
                <a:gd name="T73" fmla="*/ 20 h 30"/>
                <a:gd name="T74" fmla="*/ 8 w 8"/>
                <a:gd name="T75" fmla="*/ 18 h 30"/>
                <a:gd name="T76" fmla="*/ 8 w 8"/>
                <a:gd name="T77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" h="30">
                  <a:moveTo>
                    <a:pt x="8" y="18"/>
                  </a:moveTo>
                  <a:lnTo>
                    <a:pt x="4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8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67"/>
            <p:cNvSpPr>
              <a:spLocks/>
            </p:cNvSpPr>
            <p:nvPr/>
          </p:nvSpPr>
          <p:spPr bwMode="auto">
            <a:xfrm>
              <a:off x="3595" y="2891"/>
              <a:ext cx="4" cy="2"/>
            </a:xfrm>
            <a:custGeom>
              <a:avLst/>
              <a:gdLst>
                <a:gd name="T0" fmla="*/ 2 w 4"/>
                <a:gd name="T1" fmla="*/ 0 h 2"/>
                <a:gd name="T2" fmla="*/ 2 w 4"/>
                <a:gd name="T3" fmla="*/ 0 h 2"/>
                <a:gd name="T4" fmla="*/ 2 w 4"/>
                <a:gd name="T5" fmla="*/ 0 h 2"/>
                <a:gd name="T6" fmla="*/ 0 w 4"/>
                <a:gd name="T7" fmla="*/ 0 h 2"/>
                <a:gd name="T8" fmla="*/ 0 w 4"/>
                <a:gd name="T9" fmla="*/ 0 h 2"/>
                <a:gd name="T10" fmla="*/ 2 w 4"/>
                <a:gd name="T11" fmla="*/ 2 h 2"/>
                <a:gd name="T12" fmla="*/ 2 w 4"/>
                <a:gd name="T13" fmla="*/ 2 h 2"/>
                <a:gd name="T14" fmla="*/ 4 w 4"/>
                <a:gd name="T15" fmla="*/ 2 h 2"/>
                <a:gd name="T16" fmla="*/ 4 w 4"/>
                <a:gd name="T17" fmla="*/ 2 h 2"/>
                <a:gd name="T18" fmla="*/ 4 w 4"/>
                <a:gd name="T19" fmla="*/ 2 h 2"/>
                <a:gd name="T20" fmla="*/ 4 w 4"/>
                <a:gd name="T21" fmla="*/ 0 h 2"/>
                <a:gd name="T22" fmla="*/ 2 w 4"/>
                <a:gd name="T2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68"/>
            <p:cNvSpPr>
              <a:spLocks/>
            </p:cNvSpPr>
            <p:nvPr/>
          </p:nvSpPr>
          <p:spPr bwMode="auto">
            <a:xfrm>
              <a:off x="3748" y="2847"/>
              <a:ext cx="2" cy="2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0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69"/>
            <p:cNvSpPr>
              <a:spLocks/>
            </p:cNvSpPr>
            <p:nvPr/>
          </p:nvSpPr>
          <p:spPr bwMode="auto">
            <a:xfrm>
              <a:off x="3792" y="2861"/>
              <a:ext cx="10" cy="10"/>
            </a:xfrm>
            <a:custGeom>
              <a:avLst/>
              <a:gdLst>
                <a:gd name="T0" fmla="*/ 8 w 10"/>
                <a:gd name="T1" fmla="*/ 4 h 10"/>
                <a:gd name="T2" fmla="*/ 6 w 10"/>
                <a:gd name="T3" fmla="*/ 4 h 10"/>
                <a:gd name="T4" fmla="*/ 6 w 10"/>
                <a:gd name="T5" fmla="*/ 4 h 10"/>
                <a:gd name="T6" fmla="*/ 6 w 10"/>
                <a:gd name="T7" fmla="*/ 2 h 10"/>
                <a:gd name="T8" fmla="*/ 4 w 10"/>
                <a:gd name="T9" fmla="*/ 2 h 10"/>
                <a:gd name="T10" fmla="*/ 4 w 10"/>
                <a:gd name="T11" fmla="*/ 0 h 10"/>
                <a:gd name="T12" fmla="*/ 2 w 10"/>
                <a:gd name="T13" fmla="*/ 2 h 10"/>
                <a:gd name="T14" fmla="*/ 0 w 10"/>
                <a:gd name="T15" fmla="*/ 2 h 10"/>
                <a:gd name="T16" fmla="*/ 0 w 10"/>
                <a:gd name="T17" fmla="*/ 4 h 10"/>
                <a:gd name="T18" fmla="*/ 0 w 10"/>
                <a:gd name="T19" fmla="*/ 4 h 10"/>
                <a:gd name="T20" fmla="*/ 0 w 10"/>
                <a:gd name="T21" fmla="*/ 6 h 10"/>
                <a:gd name="T22" fmla="*/ 4 w 10"/>
                <a:gd name="T23" fmla="*/ 10 h 10"/>
                <a:gd name="T24" fmla="*/ 8 w 10"/>
                <a:gd name="T25" fmla="*/ 8 h 10"/>
                <a:gd name="T26" fmla="*/ 8 w 10"/>
                <a:gd name="T27" fmla="*/ 8 h 10"/>
                <a:gd name="T28" fmla="*/ 10 w 10"/>
                <a:gd name="T29" fmla="*/ 6 h 10"/>
                <a:gd name="T30" fmla="*/ 8 w 10"/>
                <a:gd name="T31" fmla="*/ 6 h 10"/>
                <a:gd name="T32" fmla="*/ 8 w 10"/>
                <a:gd name="T33" fmla="*/ 6 h 10"/>
                <a:gd name="T34" fmla="*/ 8 w 10"/>
                <a:gd name="T35" fmla="*/ 4 h 10"/>
                <a:gd name="T36" fmla="*/ 8 w 10"/>
                <a:gd name="T3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0">
                  <a:moveTo>
                    <a:pt x="8" y="4"/>
                  </a:move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4" y="10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70"/>
            <p:cNvSpPr>
              <a:spLocks/>
            </p:cNvSpPr>
            <p:nvPr/>
          </p:nvSpPr>
          <p:spPr bwMode="auto">
            <a:xfrm>
              <a:off x="3752" y="2847"/>
              <a:ext cx="8" cy="4"/>
            </a:xfrm>
            <a:custGeom>
              <a:avLst/>
              <a:gdLst>
                <a:gd name="T0" fmla="*/ 4 w 8"/>
                <a:gd name="T1" fmla="*/ 0 h 4"/>
                <a:gd name="T2" fmla="*/ 2 w 8"/>
                <a:gd name="T3" fmla="*/ 0 h 4"/>
                <a:gd name="T4" fmla="*/ 2 w 8"/>
                <a:gd name="T5" fmla="*/ 2 h 4"/>
                <a:gd name="T6" fmla="*/ 2 w 8"/>
                <a:gd name="T7" fmla="*/ 2 h 4"/>
                <a:gd name="T8" fmla="*/ 0 w 8"/>
                <a:gd name="T9" fmla="*/ 2 h 4"/>
                <a:gd name="T10" fmla="*/ 0 w 8"/>
                <a:gd name="T11" fmla="*/ 2 h 4"/>
                <a:gd name="T12" fmla="*/ 0 w 8"/>
                <a:gd name="T13" fmla="*/ 2 h 4"/>
                <a:gd name="T14" fmla="*/ 2 w 8"/>
                <a:gd name="T15" fmla="*/ 4 h 4"/>
                <a:gd name="T16" fmla="*/ 4 w 8"/>
                <a:gd name="T17" fmla="*/ 4 h 4"/>
                <a:gd name="T18" fmla="*/ 4 w 8"/>
                <a:gd name="T19" fmla="*/ 2 h 4"/>
                <a:gd name="T20" fmla="*/ 4 w 8"/>
                <a:gd name="T21" fmla="*/ 2 h 4"/>
                <a:gd name="T22" fmla="*/ 6 w 8"/>
                <a:gd name="T23" fmla="*/ 2 h 4"/>
                <a:gd name="T24" fmla="*/ 8 w 8"/>
                <a:gd name="T25" fmla="*/ 2 h 4"/>
                <a:gd name="T26" fmla="*/ 6 w 8"/>
                <a:gd name="T27" fmla="*/ 0 h 4"/>
                <a:gd name="T28" fmla="*/ 4 w 8"/>
                <a:gd name="T2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4">
                  <a:moveTo>
                    <a:pt x="4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71"/>
            <p:cNvSpPr>
              <a:spLocks/>
            </p:cNvSpPr>
            <p:nvPr/>
          </p:nvSpPr>
          <p:spPr bwMode="auto">
            <a:xfrm>
              <a:off x="3248" y="2629"/>
              <a:ext cx="34" cy="32"/>
            </a:xfrm>
            <a:custGeom>
              <a:avLst/>
              <a:gdLst>
                <a:gd name="T0" fmla="*/ 20 w 34"/>
                <a:gd name="T1" fmla="*/ 4 h 32"/>
                <a:gd name="T2" fmla="*/ 20 w 34"/>
                <a:gd name="T3" fmla="*/ 2 h 32"/>
                <a:gd name="T4" fmla="*/ 20 w 34"/>
                <a:gd name="T5" fmla="*/ 2 h 32"/>
                <a:gd name="T6" fmla="*/ 16 w 34"/>
                <a:gd name="T7" fmla="*/ 2 h 32"/>
                <a:gd name="T8" fmla="*/ 16 w 34"/>
                <a:gd name="T9" fmla="*/ 2 h 32"/>
                <a:gd name="T10" fmla="*/ 16 w 34"/>
                <a:gd name="T11" fmla="*/ 4 h 32"/>
                <a:gd name="T12" fmla="*/ 14 w 34"/>
                <a:gd name="T13" fmla="*/ 4 h 32"/>
                <a:gd name="T14" fmla="*/ 14 w 34"/>
                <a:gd name="T15" fmla="*/ 4 h 32"/>
                <a:gd name="T16" fmla="*/ 12 w 34"/>
                <a:gd name="T17" fmla="*/ 4 h 32"/>
                <a:gd name="T18" fmla="*/ 8 w 34"/>
                <a:gd name="T19" fmla="*/ 2 h 32"/>
                <a:gd name="T20" fmla="*/ 6 w 34"/>
                <a:gd name="T21" fmla="*/ 0 h 32"/>
                <a:gd name="T22" fmla="*/ 2 w 34"/>
                <a:gd name="T23" fmla="*/ 2 h 32"/>
                <a:gd name="T24" fmla="*/ 0 w 34"/>
                <a:gd name="T25" fmla="*/ 4 h 32"/>
                <a:gd name="T26" fmla="*/ 4 w 34"/>
                <a:gd name="T27" fmla="*/ 12 h 32"/>
                <a:gd name="T28" fmla="*/ 6 w 34"/>
                <a:gd name="T29" fmla="*/ 14 h 32"/>
                <a:gd name="T30" fmla="*/ 8 w 34"/>
                <a:gd name="T31" fmla="*/ 16 h 32"/>
                <a:gd name="T32" fmla="*/ 12 w 34"/>
                <a:gd name="T33" fmla="*/ 16 h 32"/>
                <a:gd name="T34" fmla="*/ 12 w 34"/>
                <a:gd name="T35" fmla="*/ 16 h 32"/>
                <a:gd name="T36" fmla="*/ 14 w 34"/>
                <a:gd name="T37" fmla="*/ 16 h 32"/>
                <a:gd name="T38" fmla="*/ 16 w 34"/>
                <a:gd name="T39" fmla="*/ 18 h 32"/>
                <a:gd name="T40" fmla="*/ 24 w 34"/>
                <a:gd name="T41" fmla="*/ 20 h 32"/>
                <a:gd name="T42" fmla="*/ 24 w 34"/>
                <a:gd name="T43" fmla="*/ 20 h 32"/>
                <a:gd name="T44" fmla="*/ 24 w 34"/>
                <a:gd name="T45" fmla="*/ 20 h 32"/>
                <a:gd name="T46" fmla="*/ 28 w 34"/>
                <a:gd name="T47" fmla="*/ 20 h 32"/>
                <a:gd name="T48" fmla="*/ 28 w 34"/>
                <a:gd name="T49" fmla="*/ 20 h 32"/>
                <a:gd name="T50" fmla="*/ 28 w 34"/>
                <a:gd name="T51" fmla="*/ 22 h 32"/>
                <a:gd name="T52" fmla="*/ 28 w 34"/>
                <a:gd name="T53" fmla="*/ 22 h 32"/>
                <a:gd name="T54" fmla="*/ 28 w 34"/>
                <a:gd name="T55" fmla="*/ 22 h 32"/>
                <a:gd name="T56" fmla="*/ 28 w 34"/>
                <a:gd name="T57" fmla="*/ 24 h 32"/>
                <a:gd name="T58" fmla="*/ 28 w 34"/>
                <a:gd name="T59" fmla="*/ 28 h 32"/>
                <a:gd name="T60" fmla="*/ 30 w 34"/>
                <a:gd name="T61" fmla="*/ 32 h 32"/>
                <a:gd name="T62" fmla="*/ 34 w 34"/>
                <a:gd name="T63" fmla="*/ 32 h 32"/>
                <a:gd name="T64" fmla="*/ 34 w 34"/>
                <a:gd name="T65" fmla="*/ 30 h 32"/>
                <a:gd name="T66" fmla="*/ 34 w 34"/>
                <a:gd name="T67" fmla="*/ 28 h 32"/>
                <a:gd name="T68" fmla="*/ 32 w 34"/>
                <a:gd name="T69" fmla="*/ 26 h 32"/>
                <a:gd name="T70" fmla="*/ 32 w 34"/>
                <a:gd name="T71" fmla="*/ 26 h 32"/>
                <a:gd name="T72" fmla="*/ 32 w 34"/>
                <a:gd name="T73" fmla="*/ 24 h 32"/>
                <a:gd name="T74" fmla="*/ 32 w 34"/>
                <a:gd name="T75" fmla="*/ 22 h 32"/>
                <a:gd name="T76" fmla="*/ 30 w 34"/>
                <a:gd name="T77" fmla="*/ 20 h 32"/>
                <a:gd name="T78" fmla="*/ 28 w 34"/>
                <a:gd name="T79" fmla="*/ 20 h 32"/>
                <a:gd name="T80" fmla="*/ 28 w 34"/>
                <a:gd name="T81" fmla="*/ 20 h 32"/>
                <a:gd name="T82" fmla="*/ 26 w 34"/>
                <a:gd name="T83" fmla="*/ 18 h 32"/>
                <a:gd name="T84" fmla="*/ 24 w 34"/>
                <a:gd name="T85" fmla="*/ 18 h 32"/>
                <a:gd name="T86" fmla="*/ 24 w 34"/>
                <a:gd name="T87" fmla="*/ 18 h 32"/>
                <a:gd name="T88" fmla="*/ 22 w 34"/>
                <a:gd name="T89" fmla="*/ 16 h 32"/>
                <a:gd name="T90" fmla="*/ 18 w 34"/>
                <a:gd name="T91" fmla="*/ 12 h 32"/>
                <a:gd name="T92" fmla="*/ 18 w 34"/>
                <a:gd name="T93" fmla="*/ 12 h 32"/>
                <a:gd name="T94" fmla="*/ 18 w 34"/>
                <a:gd name="T95" fmla="*/ 12 h 32"/>
                <a:gd name="T96" fmla="*/ 18 w 34"/>
                <a:gd name="T97" fmla="*/ 8 h 32"/>
                <a:gd name="T98" fmla="*/ 18 w 34"/>
                <a:gd name="T99" fmla="*/ 8 h 32"/>
                <a:gd name="T100" fmla="*/ 18 w 34"/>
                <a:gd name="T101" fmla="*/ 8 h 32"/>
                <a:gd name="T102" fmla="*/ 20 w 34"/>
                <a:gd name="T103" fmla="*/ 6 h 32"/>
                <a:gd name="T104" fmla="*/ 20 w 34"/>
                <a:gd name="T105" fmla="*/ 6 h 32"/>
                <a:gd name="T106" fmla="*/ 22 w 34"/>
                <a:gd name="T107" fmla="*/ 4 h 32"/>
                <a:gd name="T108" fmla="*/ 24 w 34"/>
                <a:gd name="T109" fmla="*/ 4 h 32"/>
                <a:gd name="T110" fmla="*/ 24 w 34"/>
                <a:gd name="T111" fmla="*/ 4 h 32"/>
                <a:gd name="T112" fmla="*/ 22 w 34"/>
                <a:gd name="T113" fmla="*/ 4 h 32"/>
                <a:gd name="T114" fmla="*/ 22 w 34"/>
                <a:gd name="T115" fmla="*/ 4 h 32"/>
                <a:gd name="T116" fmla="*/ 20 w 34"/>
                <a:gd name="T117" fmla="*/ 4 h 32"/>
                <a:gd name="T118" fmla="*/ 20 w 34"/>
                <a:gd name="T11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" h="32">
                  <a:moveTo>
                    <a:pt x="20" y="4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8" y="24"/>
                  </a:lnTo>
                  <a:lnTo>
                    <a:pt x="28" y="28"/>
                  </a:lnTo>
                  <a:lnTo>
                    <a:pt x="30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4" y="28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4"/>
                  </a:lnTo>
                  <a:lnTo>
                    <a:pt x="32" y="22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6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2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72"/>
            <p:cNvSpPr>
              <a:spLocks/>
            </p:cNvSpPr>
            <p:nvPr/>
          </p:nvSpPr>
          <p:spPr bwMode="auto">
            <a:xfrm>
              <a:off x="3238" y="2693"/>
              <a:ext cx="2" cy="2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0 w 2"/>
                <a:gd name="T7" fmla="*/ 0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73"/>
            <p:cNvSpPr>
              <a:spLocks/>
            </p:cNvSpPr>
            <p:nvPr/>
          </p:nvSpPr>
          <p:spPr bwMode="auto">
            <a:xfrm>
              <a:off x="3194" y="2633"/>
              <a:ext cx="2" cy="2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2 h 2"/>
                <a:gd name="T8" fmla="*/ 2 w 2"/>
                <a:gd name="T9" fmla="*/ 2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74"/>
            <p:cNvSpPr>
              <a:spLocks/>
            </p:cNvSpPr>
            <p:nvPr/>
          </p:nvSpPr>
          <p:spPr bwMode="auto">
            <a:xfrm>
              <a:off x="3425" y="2943"/>
              <a:ext cx="42" cy="44"/>
            </a:xfrm>
            <a:custGeom>
              <a:avLst/>
              <a:gdLst>
                <a:gd name="T0" fmla="*/ 4 w 42"/>
                <a:gd name="T1" fmla="*/ 2 h 44"/>
                <a:gd name="T2" fmla="*/ 2 w 42"/>
                <a:gd name="T3" fmla="*/ 6 h 44"/>
                <a:gd name="T4" fmla="*/ 0 w 42"/>
                <a:gd name="T5" fmla="*/ 10 h 44"/>
                <a:gd name="T6" fmla="*/ 0 w 42"/>
                <a:gd name="T7" fmla="*/ 16 h 44"/>
                <a:gd name="T8" fmla="*/ 2 w 42"/>
                <a:gd name="T9" fmla="*/ 20 h 44"/>
                <a:gd name="T10" fmla="*/ 2 w 42"/>
                <a:gd name="T11" fmla="*/ 26 h 44"/>
                <a:gd name="T12" fmla="*/ 4 w 42"/>
                <a:gd name="T13" fmla="*/ 28 h 44"/>
                <a:gd name="T14" fmla="*/ 8 w 42"/>
                <a:gd name="T15" fmla="*/ 30 h 44"/>
                <a:gd name="T16" fmla="*/ 12 w 42"/>
                <a:gd name="T17" fmla="*/ 32 h 44"/>
                <a:gd name="T18" fmla="*/ 14 w 42"/>
                <a:gd name="T19" fmla="*/ 30 h 44"/>
                <a:gd name="T20" fmla="*/ 14 w 42"/>
                <a:gd name="T21" fmla="*/ 30 h 44"/>
                <a:gd name="T22" fmla="*/ 16 w 42"/>
                <a:gd name="T23" fmla="*/ 30 h 44"/>
                <a:gd name="T24" fmla="*/ 18 w 42"/>
                <a:gd name="T25" fmla="*/ 30 h 44"/>
                <a:gd name="T26" fmla="*/ 18 w 42"/>
                <a:gd name="T27" fmla="*/ 30 h 44"/>
                <a:gd name="T28" fmla="*/ 20 w 42"/>
                <a:gd name="T29" fmla="*/ 32 h 44"/>
                <a:gd name="T30" fmla="*/ 22 w 42"/>
                <a:gd name="T31" fmla="*/ 36 h 44"/>
                <a:gd name="T32" fmla="*/ 22 w 42"/>
                <a:gd name="T33" fmla="*/ 36 h 44"/>
                <a:gd name="T34" fmla="*/ 20 w 42"/>
                <a:gd name="T35" fmla="*/ 38 h 44"/>
                <a:gd name="T36" fmla="*/ 18 w 42"/>
                <a:gd name="T37" fmla="*/ 40 h 44"/>
                <a:gd name="T38" fmla="*/ 24 w 42"/>
                <a:gd name="T39" fmla="*/ 42 h 44"/>
                <a:gd name="T40" fmla="*/ 28 w 42"/>
                <a:gd name="T41" fmla="*/ 44 h 44"/>
                <a:gd name="T42" fmla="*/ 28 w 42"/>
                <a:gd name="T43" fmla="*/ 44 h 44"/>
                <a:gd name="T44" fmla="*/ 30 w 42"/>
                <a:gd name="T45" fmla="*/ 44 h 44"/>
                <a:gd name="T46" fmla="*/ 32 w 42"/>
                <a:gd name="T47" fmla="*/ 44 h 44"/>
                <a:gd name="T48" fmla="*/ 32 w 42"/>
                <a:gd name="T49" fmla="*/ 44 h 44"/>
                <a:gd name="T50" fmla="*/ 32 w 42"/>
                <a:gd name="T51" fmla="*/ 44 h 44"/>
                <a:gd name="T52" fmla="*/ 32 w 42"/>
                <a:gd name="T53" fmla="*/ 42 h 44"/>
                <a:gd name="T54" fmla="*/ 34 w 42"/>
                <a:gd name="T55" fmla="*/ 40 h 44"/>
                <a:gd name="T56" fmla="*/ 34 w 42"/>
                <a:gd name="T57" fmla="*/ 40 h 44"/>
                <a:gd name="T58" fmla="*/ 36 w 42"/>
                <a:gd name="T59" fmla="*/ 42 h 44"/>
                <a:gd name="T60" fmla="*/ 42 w 42"/>
                <a:gd name="T61" fmla="*/ 44 h 44"/>
                <a:gd name="T62" fmla="*/ 42 w 42"/>
                <a:gd name="T63" fmla="*/ 44 h 44"/>
                <a:gd name="T64" fmla="*/ 42 w 42"/>
                <a:gd name="T65" fmla="*/ 42 h 44"/>
                <a:gd name="T66" fmla="*/ 42 w 42"/>
                <a:gd name="T67" fmla="*/ 42 h 44"/>
                <a:gd name="T68" fmla="*/ 42 w 42"/>
                <a:gd name="T69" fmla="*/ 42 h 44"/>
                <a:gd name="T70" fmla="*/ 42 w 42"/>
                <a:gd name="T71" fmla="*/ 40 h 44"/>
                <a:gd name="T72" fmla="*/ 36 w 42"/>
                <a:gd name="T73" fmla="*/ 34 h 44"/>
                <a:gd name="T74" fmla="*/ 36 w 42"/>
                <a:gd name="T75" fmla="*/ 34 h 44"/>
                <a:gd name="T76" fmla="*/ 34 w 42"/>
                <a:gd name="T77" fmla="*/ 32 h 44"/>
                <a:gd name="T78" fmla="*/ 34 w 42"/>
                <a:gd name="T79" fmla="*/ 28 h 44"/>
                <a:gd name="T80" fmla="*/ 32 w 42"/>
                <a:gd name="T81" fmla="*/ 26 h 44"/>
                <a:gd name="T82" fmla="*/ 32 w 42"/>
                <a:gd name="T83" fmla="*/ 26 h 44"/>
                <a:gd name="T84" fmla="*/ 32 w 42"/>
                <a:gd name="T85" fmla="*/ 26 h 44"/>
                <a:gd name="T86" fmla="*/ 30 w 42"/>
                <a:gd name="T87" fmla="*/ 22 h 44"/>
                <a:gd name="T88" fmla="*/ 30 w 42"/>
                <a:gd name="T89" fmla="*/ 22 h 44"/>
                <a:gd name="T90" fmla="*/ 30 w 42"/>
                <a:gd name="T91" fmla="*/ 22 h 44"/>
                <a:gd name="T92" fmla="*/ 30 w 42"/>
                <a:gd name="T93" fmla="*/ 16 h 44"/>
                <a:gd name="T94" fmla="*/ 26 w 42"/>
                <a:gd name="T95" fmla="*/ 8 h 44"/>
                <a:gd name="T96" fmla="*/ 22 w 42"/>
                <a:gd name="T97" fmla="*/ 4 h 44"/>
                <a:gd name="T98" fmla="*/ 18 w 42"/>
                <a:gd name="T99" fmla="*/ 0 h 44"/>
                <a:gd name="T100" fmla="*/ 16 w 42"/>
                <a:gd name="T101" fmla="*/ 0 h 44"/>
                <a:gd name="T102" fmla="*/ 8 w 42"/>
                <a:gd name="T103" fmla="*/ 0 h 44"/>
                <a:gd name="T104" fmla="*/ 4 w 42"/>
                <a:gd name="T105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2" h="44">
                  <a:moveTo>
                    <a:pt x="4" y="2"/>
                  </a:moveTo>
                  <a:lnTo>
                    <a:pt x="2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20" y="32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0" y="38"/>
                  </a:lnTo>
                  <a:lnTo>
                    <a:pt x="18" y="40"/>
                  </a:lnTo>
                  <a:lnTo>
                    <a:pt x="24" y="42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30" y="44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2" y="42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6" y="42"/>
                  </a:lnTo>
                  <a:lnTo>
                    <a:pt x="42" y="44"/>
                  </a:lnTo>
                  <a:lnTo>
                    <a:pt x="42" y="44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2" y="40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4" y="32"/>
                  </a:lnTo>
                  <a:lnTo>
                    <a:pt x="34" y="28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26" y="8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75"/>
            <p:cNvSpPr>
              <a:spLocks/>
            </p:cNvSpPr>
            <p:nvPr/>
          </p:nvSpPr>
          <p:spPr bwMode="auto">
            <a:xfrm>
              <a:off x="3284" y="2469"/>
              <a:ext cx="562" cy="518"/>
            </a:xfrm>
            <a:custGeom>
              <a:avLst/>
              <a:gdLst>
                <a:gd name="T0" fmla="*/ 494 w 562"/>
                <a:gd name="T1" fmla="*/ 82 h 518"/>
                <a:gd name="T2" fmla="*/ 365 w 562"/>
                <a:gd name="T3" fmla="*/ 72 h 518"/>
                <a:gd name="T4" fmla="*/ 297 w 562"/>
                <a:gd name="T5" fmla="*/ 38 h 518"/>
                <a:gd name="T6" fmla="*/ 217 w 562"/>
                <a:gd name="T7" fmla="*/ 8 h 518"/>
                <a:gd name="T8" fmla="*/ 187 w 562"/>
                <a:gd name="T9" fmla="*/ 50 h 518"/>
                <a:gd name="T10" fmla="*/ 111 w 562"/>
                <a:gd name="T11" fmla="*/ 58 h 518"/>
                <a:gd name="T12" fmla="*/ 60 w 562"/>
                <a:gd name="T13" fmla="*/ 50 h 518"/>
                <a:gd name="T14" fmla="*/ 44 w 562"/>
                <a:gd name="T15" fmla="*/ 92 h 518"/>
                <a:gd name="T16" fmla="*/ 44 w 562"/>
                <a:gd name="T17" fmla="*/ 116 h 518"/>
                <a:gd name="T18" fmla="*/ 73 w 562"/>
                <a:gd name="T19" fmla="*/ 168 h 518"/>
                <a:gd name="T20" fmla="*/ 46 w 562"/>
                <a:gd name="T21" fmla="*/ 178 h 518"/>
                <a:gd name="T22" fmla="*/ 28 w 562"/>
                <a:gd name="T23" fmla="*/ 156 h 518"/>
                <a:gd name="T24" fmla="*/ 0 w 562"/>
                <a:gd name="T25" fmla="*/ 150 h 518"/>
                <a:gd name="T26" fmla="*/ 40 w 562"/>
                <a:gd name="T27" fmla="*/ 186 h 518"/>
                <a:gd name="T28" fmla="*/ 26 w 562"/>
                <a:gd name="T29" fmla="*/ 230 h 518"/>
                <a:gd name="T30" fmla="*/ 54 w 562"/>
                <a:gd name="T31" fmla="*/ 210 h 518"/>
                <a:gd name="T32" fmla="*/ 56 w 562"/>
                <a:gd name="T33" fmla="*/ 260 h 518"/>
                <a:gd name="T34" fmla="*/ 52 w 562"/>
                <a:gd name="T35" fmla="*/ 296 h 518"/>
                <a:gd name="T36" fmla="*/ 91 w 562"/>
                <a:gd name="T37" fmla="*/ 292 h 518"/>
                <a:gd name="T38" fmla="*/ 101 w 562"/>
                <a:gd name="T39" fmla="*/ 256 h 518"/>
                <a:gd name="T40" fmla="*/ 119 w 562"/>
                <a:gd name="T41" fmla="*/ 280 h 518"/>
                <a:gd name="T42" fmla="*/ 141 w 562"/>
                <a:gd name="T43" fmla="*/ 302 h 518"/>
                <a:gd name="T44" fmla="*/ 89 w 562"/>
                <a:gd name="T45" fmla="*/ 318 h 518"/>
                <a:gd name="T46" fmla="*/ 91 w 562"/>
                <a:gd name="T47" fmla="*/ 328 h 518"/>
                <a:gd name="T48" fmla="*/ 115 w 562"/>
                <a:gd name="T49" fmla="*/ 370 h 518"/>
                <a:gd name="T50" fmla="*/ 73 w 562"/>
                <a:gd name="T51" fmla="*/ 356 h 518"/>
                <a:gd name="T52" fmla="*/ 48 w 562"/>
                <a:gd name="T53" fmla="*/ 364 h 518"/>
                <a:gd name="T54" fmla="*/ 79 w 562"/>
                <a:gd name="T55" fmla="*/ 382 h 518"/>
                <a:gd name="T56" fmla="*/ 28 w 562"/>
                <a:gd name="T57" fmla="*/ 350 h 518"/>
                <a:gd name="T58" fmla="*/ 12 w 562"/>
                <a:gd name="T59" fmla="*/ 328 h 518"/>
                <a:gd name="T60" fmla="*/ 14 w 562"/>
                <a:gd name="T61" fmla="*/ 388 h 518"/>
                <a:gd name="T62" fmla="*/ 48 w 562"/>
                <a:gd name="T63" fmla="*/ 404 h 518"/>
                <a:gd name="T64" fmla="*/ 79 w 562"/>
                <a:gd name="T65" fmla="*/ 398 h 518"/>
                <a:gd name="T66" fmla="*/ 105 w 562"/>
                <a:gd name="T67" fmla="*/ 406 h 518"/>
                <a:gd name="T68" fmla="*/ 81 w 562"/>
                <a:gd name="T69" fmla="*/ 436 h 518"/>
                <a:gd name="T70" fmla="*/ 95 w 562"/>
                <a:gd name="T71" fmla="*/ 460 h 518"/>
                <a:gd name="T72" fmla="*/ 89 w 562"/>
                <a:gd name="T73" fmla="*/ 492 h 518"/>
                <a:gd name="T74" fmla="*/ 123 w 562"/>
                <a:gd name="T75" fmla="*/ 512 h 518"/>
                <a:gd name="T76" fmla="*/ 157 w 562"/>
                <a:gd name="T77" fmla="*/ 454 h 518"/>
                <a:gd name="T78" fmla="*/ 173 w 562"/>
                <a:gd name="T79" fmla="*/ 428 h 518"/>
                <a:gd name="T80" fmla="*/ 187 w 562"/>
                <a:gd name="T81" fmla="*/ 388 h 518"/>
                <a:gd name="T82" fmla="*/ 205 w 562"/>
                <a:gd name="T83" fmla="*/ 450 h 518"/>
                <a:gd name="T84" fmla="*/ 247 w 562"/>
                <a:gd name="T85" fmla="*/ 430 h 518"/>
                <a:gd name="T86" fmla="*/ 277 w 562"/>
                <a:gd name="T87" fmla="*/ 374 h 518"/>
                <a:gd name="T88" fmla="*/ 347 w 562"/>
                <a:gd name="T89" fmla="*/ 336 h 518"/>
                <a:gd name="T90" fmla="*/ 398 w 562"/>
                <a:gd name="T91" fmla="*/ 324 h 518"/>
                <a:gd name="T92" fmla="*/ 377 w 562"/>
                <a:gd name="T93" fmla="*/ 356 h 518"/>
                <a:gd name="T94" fmla="*/ 369 w 562"/>
                <a:gd name="T95" fmla="*/ 384 h 518"/>
                <a:gd name="T96" fmla="*/ 337 w 562"/>
                <a:gd name="T97" fmla="*/ 384 h 518"/>
                <a:gd name="T98" fmla="*/ 347 w 562"/>
                <a:gd name="T99" fmla="*/ 406 h 518"/>
                <a:gd name="T100" fmla="*/ 408 w 562"/>
                <a:gd name="T101" fmla="*/ 432 h 518"/>
                <a:gd name="T102" fmla="*/ 402 w 562"/>
                <a:gd name="T103" fmla="*/ 384 h 518"/>
                <a:gd name="T104" fmla="*/ 436 w 562"/>
                <a:gd name="T105" fmla="*/ 370 h 518"/>
                <a:gd name="T106" fmla="*/ 412 w 562"/>
                <a:gd name="T107" fmla="*/ 314 h 518"/>
                <a:gd name="T108" fmla="*/ 404 w 562"/>
                <a:gd name="T109" fmla="*/ 286 h 518"/>
                <a:gd name="T110" fmla="*/ 464 w 562"/>
                <a:gd name="T111" fmla="*/ 252 h 518"/>
                <a:gd name="T112" fmla="*/ 474 w 562"/>
                <a:gd name="T113" fmla="*/ 290 h 518"/>
                <a:gd name="T114" fmla="*/ 496 w 562"/>
                <a:gd name="T115" fmla="*/ 364 h 518"/>
                <a:gd name="T116" fmla="*/ 520 w 562"/>
                <a:gd name="T117" fmla="*/ 324 h 518"/>
                <a:gd name="T118" fmla="*/ 512 w 562"/>
                <a:gd name="T119" fmla="*/ 292 h 518"/>
                <a:gd name="T120" fmla="*/ 482 w 562"/>
                <a:gd name="T121" fmla="*/ 234 h 518"/>
                <a:gd name="T122" fmla="*/ 530 w 562"/>
                <a:gd name="T123" fmla="*/ 214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62" h="518">
                  <a:moveTo>
                    <a:pt x="536" y="178"/>
                  </a:moveTo>
                  <a:lnTo>
                    <a:pt x="536" y="178"/>
                  </a:lnTo>
                  <a:lnTo>
                    <a:pt x="534" y="178"/>
                  </a:lnTo>
                  <a:lnTo>
                    <a:pt x="530" y="170"/>
                  </a:lnTo>
                  <a:lnTo>
                    <a:pt x="530" y="170"/>
                  </a:lnTo>
                  <a:lnTo>
                    <a:pt x="530" y="170"/>
                  </a:lnTo>
                  <a:lnTo>
                    <a:pt x="528" y="160"/>
                  </a:lnTo>
                  <a:lnTo>
                    <a:pt x="520" y="152"/>
                  </a:lnTo>
                  <a:lnTo>
                    <a:pt x="512" y="146"/>
                  </a:lnTo>
                  <a:lnTo>
                    <a:pt x="512" y="146"/>
                  </a:lnTo>
                  <a:lnTo>
                    <a:pt x="510" y="146"/>
                  </a:lnTo>
                  <a:lnTo>
                    <a:pt x="506" y="136"/>
                  </a:lnTo>
                  <a:lnTo>
                    <a:pt x="506" y="136"/>
                  </a:lnTo>
                  <a:lnTo>
                    <a:pt x="506" y="136"/>
                  </a:lnTo>
                  <a:lnTo>
                    <a:pt x="504" y="112"/>
                  </a:lnTo>
                  <a:lnTo>
                    <a:pt x="500" y="102"/>
                  </a:lnTo>
                  <a:lnTo>
                    <a:pt x="494" y="92"/>
                  </a:lnTo>
                  <a:lnTo>
                    <a:pt x="494" y="92"/>
                  </a:lnTo>
                  <a:lnTo>
                    <a:pt x="492" y="90"/>
                  </a:lnTo>
                  <a:lnTo>
                    <a:pt x="494" y="82"/>
                  </a:lnTo>
                  <a:lnTo>
                    <a:pt x="476" y="66"/>
                  </a:lnTo>
                  <a:lnTo>
                    <a:pt x="454" y="58"/>
                  </a:lnTo>
                  <a:lnTo>
                    <a:pt x="440" y="66"/>
                  </a:lnTo>
                  <a:lnTo>
                    <a:pt x="430" y="76"/>
                  </a:lnTo>
                  <a:lnTo>
                    <a:pt x="430" y="76"/>
                  </a:lnTo>
                  <a:lnTo>
                    <a:pt x="430" y="78"/>
                  </a:lnTo>
                  <a:lnTo>
                    <a:pt x="418" y="80"/>
                  </a:lnTo>
                  <a:lnTo>
                    <a:pt x="418" y="80"/>
                  </a:lnTo>
                  <a:lnTo>
                    <a:pt x="418" y="80"/>
                  </a:lnTo>
                  <a:lnTo>
                    <a:pt x="406" y="80"/>
                  </a:lnTo>
                  <a:lnTo>
                    <a:pt x="392" y="80"/>
                  </a:lnTo>
                  <a:lnTo>
                    <a:pt x="392" y="80"/>
                  </a:lnTo>
                  <a:lnTo>
                    <a:pt x="392" y="80"/>
                  </a:lnTo>
                  <a:lnTo>
                    <a:pt x="377" y="80"/>
                  </a:lnTo>
                  <a:lnTo>
                    <a:pt x="377" y="80"/>
                  </a:lnTo>
                  <a:lnTo>
                    <a:pt x="377" y="80"/>
                  </a:lnTo>
                  <a:lnTo>
                    <a:pt x="371" y="76"/>
                  </a:lnTo>
                  <a:lnTo>
                    <a:pt x="371" y="76"/>
                  </a:lnTo>
                  <a:lnTo>
                    <a:pt x="369" y="76"/>
                  </a:lnTo>
                  <a:lnTo>
                    <a:pt x="365" y="72"/>
                  </a:lnTo>
                  <a:lnTo>
                    <a:pt x="361" y="74"/>
                  </a:lnTo>
                  <a:lnTo>
                    <a:pt x="361" y="74"/>
                  </a:lnTo>
                  <a:lnTo>
                    <a:pt x="359" y="74"/>
                  </a:lnTo>
                  <a:lnTo>
                    <a:pt x="353" y="74"/>
                  </a:lnTo>
                  <a:lnTo>
                    <a:pt x="341" y="76"/>
                  </a:lnTo>
                  <a:lnTo>
                    <a:pt x="331" y="82"/>
                  </a:lnTo>
                  <a:lnTo>
                    <a:pt x="331" y="82"/>
                  </a:lnTo>
                  <a:lnTo>
                    <a:pt x="331" y="82"/>
                  </a:lnTo>
                  <a:lnTo>
                    <a:pt x="317" y="80"/>
                  </a:lnTo>
                  <a:lnTo>
                    <a:pt x="317" y="80"/>
                  </a:lnTo>
                  <a:lnTo>
                    <a:pt x="315" y="80"/>
                  </a:lnTo>
                  <a:lnTo>
                    <a:pt x="307" y="70"/>
                  </a:lnTo>
                  <a:lnTo>
                    <a:pt x="307" y="70"/>
                  </a:lnTo>
                  <a:lnTo>
                    <a:pt x="305" y="68"/>
                  </a:lnTo>
                  <a:lnTo>
                    <a:pt x="307" y="54"/>
                  </a:lnTo>
                  <a:lnTo>
                    <a:pt x="299" y="46"/>
                  </a:lnTo>
                  <a:lnTo>
                    <a:pt x="299" y="46"/>
                  </a:lnTo>
                  <a:lnTo>
                    <a:pt x="299" y="46"/>
                  </a:lnTo>
                  <a:lnTo>
                    <a:pt x="297" y="38"/>
                  </a:lnTo>
                  <a:lnTo>
                    <a:pt x="297" y="38"/>
                  </a:lnTo>
                  <a:lnTo>
                    <a:pt x="297" y="36"/>
                  </a:lnTo>
                  <a:lnTo>
                    <a:pt x="299" y="24"/>
                  </a:lnTo>
                  <a:lnTo>
                    <a:pt x="293" y="16"/>
                  </a:lnTo>
                  <a:lnTo>
                    <a:pt x="285" y="16"/>
                  </a:lnTo>
                  <a:lnTo>
                    <a:pt x="283" y="20"/>
                  </a:lnTo>
                  <a:lnTo>
                    <a:pt x="283" y="20"/>
                  </a:lnTo>
                  <a:lnTo>
                    <a:pt x="283" y="20"/>
                  </a:lnTo>
                  <a:lnTo>
                    <a:pt x="279" y="22"/>
                  </a:lnTo>
                  <a:lnTo>
                    <a:pt x="277" y="28"/>
                  </a:lnTo>
                  <a:lnTo>
                    <a:pt x="277" y="34"/>
                  </a:lnTo>
                  <a:lnTo>
                    <a:pt x="277" y="34"/>
                  </a:lnTo>
                  <a:lnTo>
                    <a:pt x="275" y="36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61" y="36"/>
                  </a:lnTo>
                  <a:lnTo>
                    <a:pt x="245" y="12"/>
                  </a:lnTo>
                  <a:lnTo>
                    <a:pt x="233" y="4"/>
                  </a:lnTo>
                  <a:lnTo>
                    <a:pt x="227" y="2"/>
                  </a:lnTo>
                  <a:lnTo>
                    <a:pt x="223" y="0"/>
                  </a:lnTo>
                  <a:lnTo>
                    <a:pt x="217" y="8"/>
                  </a:lnTo>
                  <a:lnTo>
                    <a:pt x="217" y="8"/>
                  </a:lnTo>
                  <a:lnTo>
                    <a:pt x="215" y="8"/>
                  </a:lnTo>
                  <a:lnTo>
                    <a:pt x="205" y="6"/>
                  </a:lnTo>
                  <a:lnTo>
                    <a:pt x="197" y="14"/>
                  </a:lnTo>
                  <a:lnTo>
                    <a:pt x="197" y="14"/>
                  </a:lnTo>
                  <a:lnTo>
                    <a:pt x="197" y="18"/>
                  </a:lnTo>
                  <a:lnTo>
                    <a:pt x="197" y="24"/>
                  </a:lnTo>
                  <a:lnTo>
                    <a:pt x="197" y="24"/>
                  </a:lnTo>
                  <a:lnTo>
                    <a:pt x="197" y="26"/>
                  </a:lnTo>
                  <a:lnTo>
                    <a:pt x="193" y="32"/>
                  </a:lnTo>
                  <a:lnTo>
                    <a:pt x="193" y="32"/>
                  </a:lnTo>
                  <a:lnTo>
                    <a:pt x="193" y="32"/>
                  </a:lnTo>
                  <a:lnTo>
                    <a:pt x="189" y="34"/>
                  </a:lnTo>
                  <a:lnTo>
                    <a:pt x="189" y="38"/>
                  </a:lnTo>
                  <a:lnTo>
                    <a:pt x="189" y="42"/>
                  </a:lnTo>
                  <a:lnTo>
                    <a:pt x="189" y="42"/>
                  </a:lnTo>
                  <a:lnTo>
                    <a:pt x="189" y="44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1" y="56"/>
                  </a:lnTo>
                  <a:lnTo>
                    <a:pt x="181" y="56"/>
                  </a:lnTo>
                  <a:lnTo>
                    <a:pt x="181" y="56"/>
                  </a:lnTo>
                  <a:lnTo>
                    <a:pt x="175" y="58"/>
                  </a:lnTo>
                  <a:lnTo>
                    <a:pt x="175" y="58"/>
                  </a:lnTo>
                  <a:lnTo>
                    <a:pt x="175" y="58"/>
                  </a:lnTo>
                  <a:lnTo>
                    <a:pt x="169" y="60"/>
                  </a:lnTo>
                  <a:lnTo>
                    <a:pt x="163" y="64"/>
                  </a:lnTo>
                  <a:lnTo>
                    <a:pt x="159" y="66"/>
                  </a:lnTo>
                  <a:lnTo>
                    <a:pt x="159" y="66"/>
                  </a:lnTo>
                  <a:lnTo>
                    <a:pt x="157" y="68"/>
                  </a:lnTo>
                  <a:lnTo>
                    <a:pt x="145" y="68"/>
                  </a:lnTo>
                  <a:lnTo>
                    <a:pt x="135" y="74"/>
                  </a:lnTo>
                  <a:lnTo>
                    <a:pt x="123" y="76"/>
                  </a:lnTo>
                  <a:lnTo>
                    <a:pt x="123" y="76"/>
                  </a:lnTo>
                  <a:lnTo>
                    <a:pt x="121" y="76"/>
                  </a:lnTo>
                  <a:lnTo>
                    <a:pt x="113" y="72"/>
                  </a:lnTo>
                  <a:lnTo>
                    <a:pt x="113" y="72"/>
                  </a:lnTo>
                  <a:lnTo>
                    <a:pt x="111" y="70"/>
                  </a:lnTo>
                  <a:lnTo>
                    <a:pt x="111" y="58"/>
                  </a:lnTo>
                  <a:lnTo>
                    <a:pt x="111" y="58"/>
                  </a:lnTo>
                  <a:lnTo>
                    <a:pt x="111" y="58"/>
                  </a:lnTo>
                  <a:lnTo>
                    <a:pt x="113" y="46"/>
                  </a:lnTo>
                  <a:lnTo>
                    <a:pt x="115" y="32"/>
                  </a:lnTo>
                  <a:lnTo>
                    <a:pt x="107" y="30"/>
                  </a:lnTo>
                  <a:lnTo>
                    <a:pt x="69" y="40"/>
                  </a:lnTo>
                  <a:lnTo>
                    <a:pt x="73" y="46"/>
                  </a:lnTo>
                  <a:lnTo>
                    <a:pt x="73" y="46"/>
                  </a:lnTo>
                  <a:lnTo>
                    <a:pt x="73" y="46"/>
                  </a:lnTo>
                  <a:lnTo>
                    <a:pt x="75" y="50"/>
                  </a:lnTo>
                  <a:lnTo>
                    <a:pt x="75" y="50"/>
                  </a:lnTo>
                  <a:lnTo>
                    <a:pt x="75" y="52"/>
                  </a:lnTo>
                  <a:lnTo>
                    <a:pt x="75" y="52"/>
                  </a:lnTo>
                  <a:lnTo>
                    <a:pt x="73" y="54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0" y="50"/>
                  </a:lnTo>
                  <a:lnTo>
                    <a:pt x="54" y="44"/>
                  </a:lnTo>
                  <a:lnTo>
                    <a:pt x="48" y="54"/>
                  </a:lnTo>
                  <a:lnTo>
                    <a:pt x="46" y="60"/>
                  </a:lnTo>
                  <a:lnTo>
                    <a:pt x="44" y="66"/>
                  </a:lnTo>
                  <a:lnTo>
                    <a:pt x="46" y="74"/>
                  </a:lnTo>
                  <a:lnTo>
                    <a:pt x="46" y="74"/>
                  </a:lnTo>
                  <a:lnTo>
                    <a:pt x="46" y="76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4" y="80"/>
                  </a:lnTo>
                  <a:lnTo>
                    <a:pt x="38" y="86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40" y="90"/>
                  </a:lnTo>
                  <a:lnTo>
                    <a:pt x="42" y="90"/>
                  </a:lnTo>
                  <a:lnTo>
                    <a:pt x="42" y="90"/>
                  </a:lnTo>
                  <a:lnTo>
                    <a:pt x="44" y="92"/>
                  </a:lnTo>
                  <a:lnTo>
                    <a:pt x="44" y="92"/>
                  </a:lnTo>
                  <a:lnTo>
                    <a:pt x="42" y="94"/>
                  </a:lnTo>
                  <a:lnTo>
                    <a:pt x="36" y="96"/>
                  </a:lnTo>
                  <a:lnTo>
                    <a:pt x="36" y="96"/>
                  </a:lnTo>
                  <a:lnTo>
                    <a:pt x="36" y="96"/>
                  </a:lnTo>
                  <a:lnTo>
                    <a:pt x="28" y="96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8" y="98"/>
                  </a:lnTo>
                  <a:lnTo>
                    <a:pt x="32" y="98"/>
                  </a:lnTo>
                  <a:lnTo>
                    <a:pt x="36" y="96"/>
                  </a:lnTo>
                  <a:lnTo>
                    <a:pt x="36" y="96"/>
                  </a:lnTo>
                  <a:lnTo>
                    <a:pt x="38" y="96"/>
                  </a:lnTo>
                  <a:lnTo>
                    <a:pt x="38" y="96"/>
                  </a:lnTo>
                  <a:lnTo>
                    <a:pt x="40" y="98"/>
                  </a:lnTo>
                  <a:lnTo>
                    <a:pt x="38" y="104"/>
                  </a:lnTo>
                  <a:lnTo>
                    <a:pt x="40" y="106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4" y="112"/>
                  </a:lnTo>
                  <a:lnTo>
                    <a:pt x="44" y="116"/>
                  </a:lnTo>
                  <a:lnTo>
                    <a:pt x="44" y="116"/>
                  </a:lnTo>
                  <a:lnTo>
                    <a:pt x="42" y="116"/>
                  </a:lnTo>
                  <a:lnTo>
                    <a:pt x="40" y="120"/>
                  </a:lnTo>
                  <a:lnTo>
                    <a:pt x="40" y="122"/>
                  </a:lnTo>
                  <a:lnTo>
                    <a:pt x="42" y="126"/>
                  </a:lnTo>
                  <a:lnTo>
                    <a:pt x="54" y="140"/>
                  </a:lnTo>
                  <a:lnTo>
                    <a:pt x="54" y="140"/>
                  </a:lnTo>
                  <a:lnTo>
                    <a:pt x="54" y="140"/>
                  </a:lnTo>
                  <a:lnTo>
                    <a:pt x="58" y="150"/>
                  </a:lnTo>
                  <a:lnTo>
                    <a:pt x="60" y="152"/>
                  </a:lnTo>
                  <a:lnTo>
                    <a:pt x="63" y="154"/>
                  </a:lnTo>
                  <a:lnTo>
                    <a:pt x="69" y="156"/>
                  </a:lnTo>
                  <a:lnTo>
                    <a:pt x="69" y="156"/>
                  </a:lnTo>
                  <a:lnTo>
                    <a:pt x="71" y="156"/>
                  </a:lnTo>
                  <a:lnTo>
                    <a:pt x="73" y="160"/>
                  </a:lnTo>
                  <a:lnTo>
                    <a:pt x="73" y="160"/>
                  </a:lnTo>
                  <a:lnTo>
                    <a:pt x="73" y="160"/>
                  </a:lnTo>
                  <a:lnTo>
                    <a:pt x="73" y="168"/>
                  </a:lnTo>
                  <a:lnTo>
                    <a:pt x="73" y="168"/>
                  </a:lnTo>
                  <a:lnTo>
                    <a:pt x="73" y="168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63" y="198"/>
                  </a:lnTo>
                  <a:lnTo>
                    <a:pt x="63" y="198"/>
                  </a:lnTo>
                  <a:lnTo>
                    <a:pt x="60" y="198"/>
                  </a:lnTo>
                  <a:lnTo>
                    <a:pt x="60" y="198"/>
                  </a:lnTo>
                  <a:lnTo>
                    <a:pt x="58" y="198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0" y="188"/>
                  </a:lnTo>
                  <a:lnTo>
                    <a:pt x="50" y="188"/>
                  </a:lnTo>
                  <a:lnTo>
                    <a:pt x="50" y="188"/>
                  </a:lnTo>
                  <a:lnTo>
                    <a:pt x="50" y="184"/>
                  </a:lnTo>
                  <a:lnTo>
                    <a:pt x="50" y="184"/>
                  </a:lnTo>
                  <a:lnTo>
                    <a:pt x="50" y="182"/>
                  </a:lnTo>
                  <a:lnTo>
                    <a:pt x="52" y="178"/>
                  </a:lnTo>
                  <a:lnTo>
                    <a:pt x="52" y="178"/>
                  </a:lnTo>
                  <a:lnTo>
                    <a:pt x="46" y="178"/>
                  </a:lnTo>
                  <a:lnTo>
                    <a:pt x="46" y="178"/>
                  </a:lnTo>
                  <a:lnTo>
                    <a:pt x="44" y="178"/>
                  </a:lnTo>
                  <a:lnTo>
                    <a:pt x="42" y="176"/>
                  </a:lnTo>
                  <a:lnTo>
                    <a:pt x="42" y="176"/>
                  </a:lnTo>
                  <a:lnTo>
                    <a:pt x="40" y="176"/>
                  </a:lnTo>
                  <a:lnTo>
                    <a:pt x="36" y="174"/>
                  </a:lnTo>
                  <a:lnTo>
                    <a:pt x="36" y="174"/>
                  </a:lnTo>
                  <a:lnTo>
                    <a:pt x="36" y="174"/>
                  </a:lnTo>
                  <a:lnTo>
                    <a:pt x="34" y="172"/>
                  </a:lnTo>
                  <a:lnTo>
                    <a:pt x="34" y="172"/>
                  </a:lnTo>
                  <a:lnTo>
                    <a:pt x="34" y="172"/>
                  </a:lnTo>
                  <a:lnTo>
                    <a:pt x="32" y="164"/>
                  </a:lnTo>
                  <a:lnTo>
                    <a:pt x="30" y="164"/>
                  </a:lnTo>
                  <a:lnTo>
                    <a:pt x="30" y="164"/>
                  </a:lnTo>
                  <a:lnTo>
                    <a:pt x="30" y="164"/>
                  </a:lnTo>
                  <a:lnTo>
                    <a:pt x="28" y="162"/>
                  </a:lnTo>
                  <a:lnTo>
                    <a:pt x="28" y="160"/>
                  </a:lnTo>
                  <a:lnTo>
                    <a:pt x="28" y="160"/>
                  </a:lnTo>
                  <a:lnTo>
                    <a:pt x="28" y="160"/>
                  </a:lnTo>
                  <a:lnTo>
                    <a:pt x="28" y="156"/>
                  </a:lnTo>
                  <a:lnTo>
                    <a:pt x="28" y="156"/>
                  </a:lnTo>
                  <a:lnTo>
                    <a:pt x="28" y="156"/>
                  </a:lnTo>
                  <a:lnTo>
                    <a:pt x="30" y="152"/>
                  </a:lnTo>
                  <a:lnTo>
                    <a:pt x="30" y="144"/>
                  </a:lnTo>
                  <a:lnTo>
                    <a:pt x="30" y="142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26" y="152"/>
                  </a:lnTo>
                  <a:lnTo>
                    <a:pt x="26" y="152"/>
                  </a:lnTo>
                  <a:lnTo>
                    <a:pt x="26" y="152"/>
                  </a:lnTo>
                  <a:lnTo>
                    <a:pt x="20" y="156"/>
                  </a:lnTo>
                  <a:lnTo>
                    <a:pt x="20" y="156"/>
                  </a:lnTo>
                  <a:lnTo>
                    <a:pt x="18" y="156"/>
                  </a:lnTo>
                  <a:lnTo>
                    <a:pt x="18" y="156"/>
                  </a:lnTo>
                  <a:lnTo>
                    <a:pt x="18" y="154"/>
                  </a:lnTo>
                  <a:lnTo>
                    <a:pt x="14" y="148"/>
                  </a:lnTo>
                  <a:lnTo>
                    <a:pt x="10" y="146"/>
                  </a:lnTo>
                  <a:lnTo>
                    <a:pt x="4" y="146"/>
                  </a:lnTo>
                  <a:lnTo>
                    <a:pt x="0" y="150"/>
                  </a:lnTo>
                  <a:lnTo>
                    <a:pt x="0" y="156"/>
                  </a:lnTo>
                  <a:lnTo>
                    <a:pt x="10" y="168"/>
                  </a:lnTo>
                  <a:lnTo>
                    <a:pt x="10" y="168"/>
                  </a:lnTo>
                  <a:lnTo>
                    <a:pt x="10" y="172"/>
                  </a:lnTo>
                  <a:lnTo>
                    <a:pt x="8" y="174"/>
                  </a:lnTo>
                  <a:lnTo>
                    <a:pt x="10" y="180"/>
                  </a:lnTo>
                  <a:lnTo>
                    <a:pt x="14" y="180"/>
                  </a:lnTo>
                  <a:lnTo>
                    <a:pt x="14" y="176"/>
                  </a:lnTo>
                  <a:lnTo>
                    <a:pt x="12" y="166"/>
                  </a:lnTo>
                  <a:lnTo>
                    <a:pt x="12" y="166"/>
                  </a:lnTo>
                  <a:lnTo>
                    <a:pt x="12" y="164"/>
                  </a:lnTo>
                  <a:lnTo>
                    <a:pt x="12" y="164"/>
                  </a:lnTo>
                  <a:lnTo>
                    <a:pt x="16" y="164"/>
                  </a:lnTo>
                  <a:lnTo>
                    <a:pt x="22" y="166"/>
                  </a:lnTo>
                  <a:lnTo>
                    <a:pt x="22" y="166"/>
                  </a:lnTo>
                  <a:lnTo>
                    <a:pt x="22" y="166"/>
                  </a:lnTo>
                  <a:lnTo>
                    <a:pt x="30" y="172"/>
                  </a:lnTo>
                  <a:lnTo>
                    <a:pt x="30" y="172"/>
                  </a:lnTo>
                  <a:lnTo>
                    <a:pt x="30" y="172"/>
                  </a:lnTo>
                  <a:lnTo>
                    <a:pt x="40" y="186"/>
                  </a:lnTo>
                  <a:lnTo>
                    <a:pt x="40" y="186"/>
                  </a:lnTo>
                  <a:lnTo>
                    <a:pt x="40" y="188"/>
                  </a:lnTo>
                  <a:lnTo>
                    <a:pt x="44" y="198"/>
                  </a:lnTo>
                  <a:lnTo>
                    <a:pt x="44" y="198"/>
                  </a:lnTo>
                  <a:lnTo>
                    <a:pt x="42" y="200"/>
                  </a:lnTo>
                  <a:lnTo>
                    <a:pt x="34" y="208"/>
                  </a:lnTo>
                  <a:lnTo>
                    <a:pt x="34" y="218"/>
                  </a:lnTo>
                  <a:lnTo>
                    <a:pt x="34" y="218"/>
                  </a:lnTo>
                  <a:lnTo>
                    <a:pt x="34" y="220"/>
                  </a:lnTo>
                  <a:lnTo>
                    <a:pt x="34" y="220"/>
                  </a:lnTo>
                  <a:lnTo>
                    <a:pt x="32" y="220"/>
                  </a:lnTo>
                  <a:lnTo>
                    <a:pt x="22" y="218"/>
                  </a:lnTo>
                  <a:lnTo>
                    <a:pt x="20" y="218"/>
                  </a:lnTo>
                  <a:lnTo>
                    <a:pt x="18" y="218"/>
                  </a:lnTo>
                  <a:lnTo>
                    <a:pt x="18" y="220"/>
                  </a:lnTo>
                  <a:lnTo>
                    <a:pt x="20" y="224"/>
                  </a:lnTo>
                  <a:lnTo>
                    <a:pt x="22" y="226"/>
                  </a:lnTo>
                  <a:lnTo>
                    <a:pt x="26" y="228"/>
                  </a:lnTo>
                  <a:lnTo>
                    <a:pt x="26" y="228"/>
                  </a:lnTo>
                  <a:lnTo>
                    <a:pt x="26" y="230"/>
                  </a:lnTo>
                  <a:lnTo>
                    <a:pt x="26" y="230"/>
                  </a:lnTo>
                  <a:lnTo>
                    <a:pt x="26" y="232"/>
                  </a:lnTo>
                  <a:lnTo>
                    <a:pt x="24" y="234"/>
                  </a:lnTo>
                  <a:lnTo>
                    <a:pt x="24" y="234"/>
                  </a:lnTo>
                  <a:lnTo>
                    <a:pt x="30" y="236"/>
                  </a:lnTo>
                  <a:lnTo>
                    <a:pt x="36" y="236"/>
                  </a:lnTo>
                  <a:lnTo>
                    <a:pt x="40" y="232"/>
                  </a:lnTo>
                  <a:lnTo>
                    <a:pt x="40" y="230"/>
                  </a:lnTo>
                  <a:lnTo>
                    <a:pt x="38" y="224"/>
                  </a:lnTo>
                  <a:lnTo>
                    <a:pt x="38" y="224"/>
                  </a:lnTo>
                  <a:lnTo>
                    <a:pt x="38" y="224"/>
                  </a:lnTo>
                  <a:lnTo>
                    <a:pt x="38" y="220"/>
                  </a:lnTo>
                  <a:lnTo>
                    <a:pt x="38" y="220"/>
                  </a:lnTo>
                  <a:lnTo>
                    <a:pt x="38" y="218"/>
                  </a:lnTo>
                  <a:lnTo>
                    <a:pt x="44" y="214"/>
                  </a:lnTo>
                  <a:lnTo>
                    <a:pt x="48" y="210"/>
                  </a:lnTo>
                  <a:lnTo>
                    <a:pt x="48" y="210"/>
                  </a:lnTo>
                  <a:lnTo>
                    <a:pt x="50" y="210"/>
                  </a:lnTo>
                  <a:lnTo>
                    <a:pt x="54" y="210"/>
                  </a:lnTo>
                  <a:lnTo>
                    <a:pt x="54" y="210"/>
                  </a:lnTo>
                  <a:lnTo>
                    <a:pt x="56" y="210"/>
                  </a:lnTo>
                  <a:lnTo>
                    <a:pt x="65" y="212"/>
                  </a:lnTo>
                  <a:lnTo>
                    <a:pt x="65" y="212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7" y="214"/>
                  </a:lnTo>
                  <a:lnTo>
                    <a:pt x="65" y="218"/>
                  </a:lnTo>
                  <a:lnTo>
                    <a:pt x="65" y="218"/>
                  </a:lnTo>
                  <a:lnTo>
                    <a:pt x="63" y="220"/>
                  </a:lnTo>
                  <a:lnTo>
                    <a:pt x="56" y="224"/>
                  </a:lnTo>
                  <a:lnTo>
                    <a:pt x="52" y="228"/>
                  </a:lnTo>
                  <a:lnTo>
                    <a:pt x="52" y="234"/>
                  </a:lnTo>
                  <a:lnTo>
                    <a:pt x="54" y="242"/>
                  </a:lnTo>
                  <a:lnTo>
                    <a:pt x="56" y="248"/>
                  </a:lnTo>
                  <a:lnTo>
                    <a:pt x="60" y="252"/>
                  </a:lnTo>
                  <a:lnTo>
                    <a:pt x="60" y="252"/>
                  </a:lnTo>
                  <a:lnTo>
                    <a:pt x="63" y="254"/>
                  </a:lnTo>
                  <a:lnTo>
                    <a:pt x="63" y="254"/>
                  </a:lnTo>
                  <a:lnTo>
                    <a:pt x="60" y="256"/>
                  </a:lnTo>
                  <a:lnTo>
                    <a:pt x="56" y="260"/>
                  </a:lnTo>
                  <a:lnTo>
                    <a:pt x="56" y="262"/>
                  </a:lnTo>
                  <a:lnTo>
                    <a:pt x="56" y="268"/>
                  </a:lnTo>
                  <a:lnTo>
                    <a:pt x="56" y="268"/>
                  </a:lnTo>
                  <a:lnTo>
                    <a:pt x="56" y="268"/>
                  </a:lnTo>
                  <a:lnTo>
                    <a:pt x="56" y="276"/>
                  </a:lnTo>
                  <a:lnTo>
                    <a:pt x="56" y="276"/>
                  </a:lnTo>
                  <a:lnTo>
                    <a:pt x="56" y="276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80"/>
                  </a:lnTo>
                  <a:lnTo>
                    <a:pt x="52" y="284"/>
                  </a:lnTo>
                  <a:lnTo>
                    <a:pt x="52" y="284"/>
                  </a:lnTo>
                  <a:lnTo>
                    <a:pt x="52" y="284"/>
                  </a:lnTo>
                  <a:lnTo>
                    <a:pt x="44" y="290"/>
                  </a:lnTo>
                  <a:lnTo>
                    <a:pt x="42" y="294"/>
                  </a:lnTo>
                  <a:lnTo>
                    <a:pt x="42" y="296"/>
                  </a:lnTo>
                  <a:lnTo>
                    <a:pt x="44" y="298"/>
                  </a:lnTo>
                  <a:lnTo>
                    <a:pt x="52" y="296"/>
                  </a:lnTo>
                  <a:lnTo>
                    <a:pt x="52" y="296"/>
                  </a:lnTo>
                  <a:lnTo>
                    <a:pt x="52" y="296"/>
                  </a:lnTo>
                  <a:lnTo>
                    <a:pt x="56" y="296"/>
                  </a:lnTo>
                  <a:lnTo>
                    <a:pt x="56" y="294"/>
                  </a:lnTo>
                  <a:lnTo>
                    <a:pt x="56" y="294"/>
                  </a:lnTo>
                  <a:lnTo>
                    <a:pt x="58" y="292"/>
                  </a:lnTo>
                  <a:lnTo>
                    <a:pt x="60" y="290"/>
                  </a:lnTo>
                  <a:lnTo>
                    <a:pt x="60" y="290"/>
                  </a:lnTo>
                  <a:lnTo>
                    <a:pt x="63" y="290"/>
                  </a:lnTo>
                  <a:lnTo>
                    <a:pt x="71" y="292"/>
                  </a:lnTo>
                  <a:lnTo>
                    <a:pt x="75" y="290"/>
                  </a:lnTo>
                  <a:lnTo>
                    <a:pt x="79" y="288"/>
                  </a:lnTo>
                  <a:lnTo>
                    <a:pt x="79" y="288"/>
                  </a:lnTo>
                  <a:lnTo>
                    <a:pt x="79" y="288"/>
                  </a:lnTo>
                  <a:lnTo>
                    <a:pt x="83" y="286"/>
                  </a:lnTo>
                  <a:lnTo>
                    <a:pt x="83" y="286"/>
                  </a:lnTo>
                  <a:lnTo>
                    <a:pt x="85" y="286"/>
                  </a:lnTo>
                  <a:lnTo>
                    <a:pt x="89" y="288"/>
                  </a:lnTo>
                  <a:lnTo>
                    <a:pt x="89" y="288"/>
                  </a:lnTo>
                  <a:lnTo>
                    <a:pt x="91" y="290"/>
                  </a:lnTo>
                  <a:lnTo>
                    <a:pt x="91" y="290"/>
                  </a:lnTo>
                  <a:lnTo>
                    <a:pt x="91" y="292"/>
                  </a:lnTo>
                  <a:lnTo>
                    <a:pt x="89" y="294"/>
                  </a:lnTo>
                  <a:lnTo>
                    <a:pt x="87" y="300"/>
                  </a:lnTo>
                  <a:lnTo>
                    <a:pt x="87" y="300"/>
                  </a:lnTo>
                  <a:lnTo>
                    <a:pt x="87" y="300"/>
                  </a:lnTo>
                  <a:lnTo>
                    <a:pt x="87" y="300"/>
                  </a:lnTo>
                  <a:lnTo>
                    <a:pt x="91" y="300"/>
                  </a:lnTo>
                  <a:lnTo>
                    <a:pt x="95" y="296"/>
                  </a:lnTo>
                  <a:lnTo>
                    <a:pt x="99" y="282"/>
                  </a:lnTo>
                  <a:lnTo>
                    <a:pt x="99" y="282"/>
                  </a:lnTo>
                  <a:lnTo>
                    <a:pt x="99" y="282"/>
                  </a:lnTo>
                  <a:lnTo>
                    <a:pt x="103" y="272"/>
                  </a:lnTo>
                  <a:lnTo>
                    <a:pt x="103" y="272"/>
                  </a:lnTo>
                  <a:lnTo>
                    <a:pt x="103" y="272"/>
                  </a:lnTo>
                  <a:lnTo>
                    <a:pt x="103" y="268"/>
                  </a:lnTo>
                  <a:lnTo>
                    <a:pt x="101" y="262"/>
                  </a:lnTo>
                  <a:lnTo>
                    <a:pt x="101" y="262"/>
                  </a:lnTo>
                  <a:lnTo>
                    <a:pt x="101" y="260"/>
                  </a:lnTo>
                  <a:lnTo>
                    <a:pt x="101" y="258"/>
                  </a:lnTo>
                  <a:lnTo>
                    <a:pt x="101" y="258"/>
                  </a:lnTo>
                  <a:lnTo>
                    <a:pt x="101" y="256"/>
                  </a:lnTo>
                  <a:lnTo>
                    <a:pt x="105" y="250"/>
                  </a:lnTo>
                  <a:lnTo>
                    <a:pt x="105" y="250"/>
                  </a:lnTo>
                  <a:lnTo>
                    <a:pt x="107" y="250"/>
                  </a:lnTo>
                  <a:lnTo>
                    <a:pt x="111" y="248"/>
                  </a:lnTo>
                  <a:lnTo>
                    <a:pt x="111" y="248"/>
                  </a:lnTo>
                  <a:lnTo>
                    <a:pt x="113" y="248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50"/>
                  </a:lnTo>
                  <a:lnTo>
                    <a:pt x="123" y="256"/>
                  </a:lnTo>
                  <a:lnTo>
                    <a:pt x="123" y="256"/>
                  </a:lnTo>
                  <a:lnTo>
                    <a:pt x="123" y="258"/>
                  </a:lnTo>
                  <a:lnTo>
                    <a:pt x="123" y="262"/>
                  </a:lnTo>
                  <a:lnTo>
                    <a:pt x="123" y="262"/>
                  </a:lnTo>
                  <a:lnTo>
                    <a:pt x="123" y="264"/>
                  </a:lnTo>
                  <a:lnTo>
                    <a:pt x="119" y="268"/>
                  </a:lnTo>
                  <a:lnTo>
                    <a:pt x="117" y="270"/>
                  </a:lnTo>
                  <a:lnTo>
                    <a:pt x="117" y="274"/>
                  </a:lnTo>
                  <a:lnTo>
                    <a:pt x="119" y="280"/>
                  </a:lnTo>
                  <a:lnTo>
                    <a:pt x="119" y="280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35" y="280"/>
                  </a:lnTo>
                  <a:lnTo>
                    <a:pt x="135" y="280"/>
                  </a:lnTo>
                  <a:lnTo>
                    <a:pt x="135" y="280"/>
                  </a:lnTo>
                  <a:lnTo>
                    <a:pt x="143" y="282"/>
                  </a:lnTo>
                  <a:lnTo>
                    <a:pt x="143" y="282"/>
                  </a:lnTo>
                  <a:lnTo>
                    <a:pt x="145" y="284"/>
                  </a:lnTo>
                  <a:lnTo>
                    <a:pt x="149" y="290"/>
                  </a:lnTo>
                  <a:lnTo>
                    <a:pt x="149" y="290"/>
                  </a:lnTo>
                  <a:lnTo>
                    <a:pt x="151" y="292"/>
                  </a:lnTo>
                  <a:lnTo>
                    <a:pt x="151" y="292"/>
                  </a:lnTo>
                  <a:lnTo>
                    <a:pt x="147" y="294"/>
                  </a:lnTo>
                  <a:lnTo>
                    <a:pt x="145" y="292"/>
                  </a:lnTo>
                  <a:lnTo>
                    <a:pt x="143" y="294"/>
                  </a:lnTo>
                  <a:lnTo>
                    <a:pt x="139" y="296"/>
                  </a:lnTo>
                  <a:lnTo>
                    <a:pt x="141" y="298"/>
                  </a:lnTo>
                  <a:lnTo>
                    <a:pt x="141" y="298"/>
                  </a:lnTo>
                  <a:lnTo>
                    <a:pt x="141" y="302"/>
                  </a:lnTo>
                  <a:lnTo>
                    <a:pt x="141" y="302"/>
                  </a:lnTo>
                  <a:lnTo>
                    <a:pt x="139" y="302"/>
                  </a:lnTo>
                  <a:lnTo>
                    <a:pt x="129" y="302"/>
                  </a:lnTo>
                  <a:lnTo>
                    <a:pt x="129" y="302"/>
                  </a:lnTo>
                  <a:lnTo>
                    <a:pt x="129" y="302"/>
                  </a:lnTo>
                  <a:lnTo>
                    <a:pt x="113" y="296"/>
                  </a:lnTo>
                  <a:lnTo>
                    <a:pt x="105" y="298"/>
                  </a:lnTo>
                  <a:lnTo>
                    <a:pt x="101" y="304"/>
                  </a:lnTo>
                  <a:lnTo>
                    <a:pt x="101" y="310"/>
                  </a:lnTo>
                  <a:lnTo>
                    <a:pt x="103" y="318"/>
                  </a:lnTo>
                  <a:lnTo>
                    <a:pt x="103" y="318"/>
                  </a:lnTo>
                  <a:lnTo>
                    <a:pt x="103" y="320"/>
                  </a:lnTo>
                  <a:lnTo>
                    <a:pt x="103" y="320"/>
                  </a:lnTo>
                  <a:lnTo>
                    <a:pt x="99" y="320"/>
                  </a:lnTo>
                  <a:lnTo>
                    <a:pt x="99" y="320"/>
                  </a:lnTo>
                  <a:lnTo>
                    <a:pt x="99" y="320"/>
                  </a:lnTo>
                  <a:lnTo>
                    <a:pt x="97" y="320"/>
                  </a:lnTo>
                  <a:lnTo>
                    <a:pt x="95" y="318"/>
                  </a:lnTo>
                  <a:lnTo>
                    <a:pt x="91" y="318"/>
                  </a:lnTo>
                  <a:lnTo>
                    <a:pt x="91" y="318"/>
                  </a:lnTo>
                  <a:lnTo>
                    <a:pt x="89" y="318"/>
                  </a:lnTo>
                  <a:lnTo>
                    <a:pt x="73" y="306"/>
                  </a:lnTo>
                  <a:lnTo>
                    <a:pt x="60" y="312"/>
                  </a:lnTo>
                  <a:lnTo>
                    <a:pt x="60" y="312"/>
                  </a:lnTo>
                  <a:lnTo>
                    <a:pt x="58" y="312"/>
                  </a:lnTo>
                  <a:lnTo>
                    <a:pt x="48" y="310"/>
                  </a:lnTo>
                  <a:lnTo>
                    <a:pt x="44" y="312"/>
                  </a:lnTo>
                  <a:lnTo>
                    <a:pt x="40" y="318"/>
                  </a:lnTo>
                  <a:lnTo>
                    <a:pt x="40" y="320"/>
                  </a:lnTo>
                  <a:lnTo>
                    <a:pt x="46" y="322"/>
                  </a:lnTo>
                  <a:lnTo>
                    <a:pt x="56" y="320"/>
                  </a:lnTo>
                  <a:lnTo>
                    <a:pt x="56" y="320"/>
                  </a:lnTo>
                  <a:lnTo>
                    <a:pt x="58" y="320"/>
                  </a:lnTo>
                  <a:lnTo>
                    <a:pt x="65" y="324"/>
                  </a:lnTo>
                  <a:lnTo>
                    <a:pt x="75" y="324"/>
                  </a:lnTo>
                  <a:lnTo>
                    <a:pt x="75" y="324"/>
                  </a:lnTo>
                  <a:lnTo>
                    <a:pt x="75" y="324"/>
                  </a:lnTo>
                  <a:lnTo>
                    <a:pt x="85" y="326"/>
                  </a:lnTo>
                  <a:lnTo>
                    <a:pt x="85" y="326"/>
                  </a:lnTo>
                  <a:lnTo>
                    <a:pt x="85" y="326"/>
                  </a:lnTo>
                  <a:lnTo>
                    <a:pt x="91" y="328"/>
                  </a:lnTo>
                  <a:lnTo>
                    <a:pt x="91" y="328"/>
                  </a:lnTo>
                  <a:lnTo>
                    <a:pt x="93" y="330"/>
                  </a:lnTo>
                  <a:lnTo>
                    <a:pt x="105" y="344"/>
                  </a:lnTo>
                  <a:lnTo>
                    <a:pt x="113" y="350"/>
                  </a:lnTo>
                  <a:lnTo>
                    <a:pt x="113" y="350"/>
                  </a:lnTo>
                  <a:lnTo>
                    <a:pt x="113" y="352"/>
                  </a:lnTo>
                  <a:lnTo>
                    <a:pt x="113" y="354"/>
                  </a:lnTo>
                  <a:lnTo>
                    <a:pt x="111" y="354"/>
                  </a:lnTo>
                  <a:lnTo>
                    <a:pt x="121" y="362"/>
                  </a:lnTo>
                  <a:lnTo>
                    <a:pt x="127" y="366"/>
                  </a:lnTo>
                  <a:lnTo>
                    <a:pt x="133" y="368"/>
                  </a:lnTo>
                  <a:lnTo>
                    <a:pt x="133" y="368"/>
                  </a:lnTo>
                  <a:lnTo>
                    <a:pt x="135" y="370"/>
                  </a:lnTo>
                  <a:lnTo>
                    <a:pt x="135" y="370"/>
                  </a:lnTo>
                  <a:lnTo>
                    <a:pt x="133" y="372"/>
                  </a:lnTo>
                  <a:lnTo>
                    <a:pt x="125" y="374"/>
                  </a:lnTo>
                  <a:lnTo>
                    <a:pt x="125" y="374"/>
                  </a:lnTo>
                  <a:lnTo>
                    <a:pt x="125" y="374"/>
                  </a:lnTo>
                  <a:lnTo>
                    <a:pt x="115" y="370"/>
                  </a:lnTo>
                  <a:lnTo>
                    <a:pt x="115" y="370"/>
                  </a:lnTo>
                  <a:lnTo>
                    <a:pt x="113" y="370"/>
                  </a:lnTo>
                  <a:lnTo>
                    <a:pt x="99" y="362"/>
                  </a:lnTo>
                  <a:lnTo>
                    <a:pt x="99" y="362"/>
                  </a:lnTo>
                  <a:lnTo>
                    <a:pt x="105" y="370"/>
                  </a:lnTo>
                  <a:lnTo>
                    <a:pt x="105" y="370"/>
                  </a:lnTo>
                  <a:lnTo>
                    <a:pt x="105" y="372"/>
                  </a:lnTo>
                  <a:lnTo>
                    <a:pt x="103" y="374"/>
                  </a:lnTo>
                  <a:lnTo>
                    <a:pt x="103" y="374"/>
                  </a:lnTo>
                  <a:lnTo>
                    <a:pt x="99" y="374"/>
                  </a:lnTo>
                  <a:lnTo>
                    <a:pt x="91" y="368"/>
                  </a:lnTo>
                  <a:lnTo>
                    <a:pt x="91" y="368"/>
                  </a:lnTo>
                  <a:lnTo>
                    <a:pt x="91" y="368"/>
                  </a:lnTo>
                  <a:lnTo>
                    <a:pt x="87" y="366"/>
                  </a:lnTo>
                  <a:lnTo>
                    <a:pt x="81" y="362"/>
                  </a:lnTo>
                  <a:lnTo>
                    <a:pt x="81" y="362"/>
                  </a:lnTo>
                  <a:lnTo>
                    <a:pt x="81" y="362"/>
                  </a:lnTo>
                  <a:lnTo>
                    <a:pt x="75" y="360"/>
                  </a:lnTo>
                  <a:lnTo>
                    <a:pt x="75" y="360"/>
                  </a:lnTo>
                  <a:lnTo>
                    <a:pt x="75" y="358"/>
                  </a:lnTo>
                  <a:lnTo>
                    <a:pt x="73" y="356"/>
                  </a:lnTo>
                  <a:lnTo>
                    <a:pt x="69" y="354"/>
                  </a:lnTo>
                  <a:lnTo>
                    <a:pt x="69" y="354"/>
                  </a:lnTo>
                  <a:lnTo>
                    <a:pt x="69" y="352"/>
                  </a:lnTo>
                  <a:lnTo>
                    <a:pt x="67" y="350"/>
                  </a:lnTo>
                  <a:lnTo>
                    <a:pt x="67" y="350"/>
                  </a:lnTo>
                  <a:lnTo>
                    <a:pt x="67" y="350"/>
                  </a:lnTo>
                  <a:lnTo>
                    <a:pt x="67" y="346"/>
                  </a:lnTo>
                  <a:lnTo>
                    <a:pt x="67" y="346"/>
                  </a:lnTo>
                  <a:lnTo>
                    <a:pt x="67" y="346"/>
                  </a:lnTo>
                  <a:lnTo>
                    <a:pt x="69" y="340"/>
                  </a:lnTo>
                  <a:lnTo>
                    <a:pt x="67" y="338"/>
                  </a:lnTo>
                  <a:lnTo>
                    <a:pt x="52" y="336"/>
                  </a:lnTo>
                  <a:lnTo>
                    <a:pt x="46" y="336"/>
                  </a:lnTo>
                  <a:lnTo>
                    <a:pt x="46" y="342"/>
                  </a:lnTo>
                  <a:lnTo>
                    <a:pt x="46" y="342"/>
                  </a:lnTo>
                  <a:lnTo>
                    <a:pt x="46" y="342"/>
                  </a:lnTo>
                  <a:lnTo>
                    <a:pt x="44" y="348"/>
                  </a:lnTo>
                  <a:lnTo>
                    <a:pt x="46" y="358"/>
                  </a:lnTo>
                  <a:lnTo>
                    <a:pt x="46" y="364"/>
                  </a:lnTo>
                  <a:lnTo>
                    <a:pt x="48" y="364"/>
                  </a:lnTo>
                  <a:lnTo>
                    <a:pt x="50" y="360"/>
                  </a:lnTo>
                  <a:lnTo>
                    <a:pt x="50" y="360"/>
                  </a:lnTo>
                  <a:lnTo>
                    <a:pt x="50" y="358"/>
                  </a:lnTo>
                  <a:lnTo>
                    <a:pt x="56" y="358"/>
                  </a:lnTo>
                  <a:lnTo>
                    <a:pt x="56" y="358"/>
                  </a:lnTo>
                  <a:lnTo>
                    <a:pt x="58" y="358"/>
                  </a:lnTo>
                  <a:lnTo>
                    <a:pt x="58" y="358"/>
                  </a:lnTo>
                  <a:lnTo>
                    <a:pt x="58" y="360"/>
                  </a:lnTo>
                  <a:lnTo>
                    <a:pt x="58" y="370"/>
                  </a:lnTo>
                  <a:lnTo>
                    <a:pt x="63" y="374"/>
                  </a:lnTo>
                  <a:lnTo>
                    <a:pt x="63" y="374"/>
                  </a:lnTo>
                  <a:lnTo>
                    <a:pt x="63" y="374"/>
                  </a:lnTo>
                  <a:lnTo>
                    <a:pt x="65" y="378"/>
                  </a:lnTo>
                  <a:lnTo>
                    <a:pt x="73" y="380"/>
                  </a:lnTo>
                  <a:lnTo>
                    <a:pt x="73" y="380"/>
                  </a:lnTo>
                  <a:lnTo>
                    <a:pt x="73" y="380"/>
                  </a:lnTo>
                  <a:lnTo>
                    <a:pt x="75" y="380"/>
                  </a:lnTo>
                  <a:lnTo>
                    <a:pt x="77" y="380"/>
                  </a:lnTo>
                  <a:lnTo>
                    <a:pt x="77" y="380"/>
                  </a:lnTo>
                  <a:lnTo>
                    <a:pt x="79" y="382"/>
                  </a:lnTo>
                  <a:lnTo>
                    <a:pt x="79" y="382"/>
                  </a:lnTo>
                  <a:lnTo>
                    <a:pt x="81" y="384"/>
                  </a:lnTo>
                  <a:lnTo>
                    <a:pt x="77" y="390"/>
                  </a:lnTo>
                  <a:lnTo>
                    <a:pt x="77" y="390"/>
                  </a:lnTo>
                  <a:lnTo>
                    <a:pt x="75" y="392"/>
                  </a:lnTo>
                  <a:lnTo>
                    <a:pt x="71" y="392"/>
                  </a:lnTo>
                  <a:lnTo>
                    <a:pt x="71" y="392"/>
                  </a:lnTo>
                  <a:lnTo>
                    <a:pt x="69" y="392"/>
                  </a:lnTo>
                  <a:lnTo>
                    <a:pt x="63" y="388"/>
                  </a:lnTo>
                  <a:lnTo>
                    <a:pt x="44" y="384"/>
                  </a:lnTo>
                  <a:lnTo>
                    <a:pt x="44" y="384"/>
                  </a:lnTo>
                  <a:lnTo>
                    <a:pt x="42" y="384"/>
                  </a:lnTo>
                  <a:lnTo>
                    <a:pt x="38" y="382"/>
                  </a:lnTo>
                  <a:lnTo>
                    <a:pt x="38" y="382"/>
                  </a:lnTo>
                  <a:lnTo>
                    <a:pt x="38" y="380"/>
                  </a:lnTo>
                  <a:lnTo>
                    <a:pt x="30" y="360"/>
                  </a:lnTo>
                  <a:lnTo>
                    <a:pt x="30" y="360"/>
                  </a:lnTo>
                  <a:lnTo>
                    <a:pt x="30" y="358"/>
                  </a:lnTo>
                  <a:lnTo>
                    <a:pt x="28" y="354"/>
                  </a:lnTo>
                  <a:lnTo>
                    <a:pt x="28" y="350"/>
                  </a:lnTo>
                  <a:lnTo>
                    <a:pt x="28" y="350"/>
                  </a:lnTo>
                  <a:lnTo>
                    <a:pt x="28" y="348"/>
                  </a:lnTo>
                  <a:lnTo>
                    <a:pt x="28" y="344"/>
                  </a:lnTo>
                  <a:lnTo>
                    <a:pt x="28" y="344"/>
                  </a:lnTo>
                  <a:lnTo>
                    <a:pt x="30" y="344"/>
                  </a:lnTo>
                  <a:lnTo>
                    <a:pt x="32" y="340"/>
                  </a:lnTo>
                  <a:lnTo>
                    <a:pt x="22" y="324"/>
                  </a:lnTo>
                  <a:lnTo>
                    <a:pt x="22" y="324"/>
                  </a:lnTo>
                  <a:lnTo>
                    <a:pt x="22" y="324"/>
                  </a:lnTo>
                  <a:lnTo>
                    <a:pt x="20" y="320"/>
                  </a:lnTo>
                  <a:lnTo>
                    <a:pt x="18" y="318"/>
                  </a:lnTo>
                  <a:lnTo>
                    <a:pt x="14" y="318"/>
                  </a:lnTo>
                  <a:lnTo>
                    <a:pt x="12" y="318"/>
                  </a:lnTo>
                  <a:lnTo>
                    <a:pt x="12" y="320"/>
                  </a:lnTo>
                  <a:lnTo>
                    <a:pt x="12" y="324"/>
                  </a:lnTo>
                  <a:lnTo>
                    <a:pt x="12" y="324"/>
                  </a:lnTo>
                  <a:lnTo>
                    <a:pt x="12" y="324"/>
                  </a:lnTo>
                  <a:lnTo>
                    <a:pt x="12" y="328"/>
                  </a:lnTo>
                  <a:lnTo>
                    <a:pt x="12" y="328"/>
                  </a:lnTo>
                  <a:lnTo>
                    <a:pt x="12" y="328"/>
                  </a:lnTo>
                  <a:lnTo>
                    <a:pt x="8" y="338"/>
                  </a:lnTo>
                  <a:lnTo>
                    <a:pt x="4" y="352"/>
                  </a:lnTo>
                  <a:lnTo>
                    <a:pt x="6" y="364"/>
                  </a:lnTo>
                  <a:lnTo>
                    <a:pt x="12" y="368"/>
                  </a:lnTo>
                  <a:lnTo>
                    <a:pt x="22" y="372"/>
                  </a:lnTo>
                  <a:lnTo>
                    <a:pt x="22" y="372"/>
                  </a:lnTo>
                  <a:lnTo>
                    <a:pt x="22" y="374"/>
                  </a:lnTo>
                  <a:lnTo>
                    <a:pt x="24" y="378"/>
                  </a:lnTo>
                  <a:lnTo>
                    <a:pt x="24" y="378"/>
                  </a:lnTo>
                  <a:lnTo>
                    <a:pt x="24" y="382"/>
                  </a:lnTo>
                  <a:lnTo>
                    <a:pt x="20" y="384"/>
                  </a:lnTo>
                  <a:lnTo>
                    <a:pt x="20" y="384"/>
                  </a:lnTo>
                  <a:lnTo>
                    <a:pt x="20" y="384"/>
                  </a:lnTo>
                  <a:lnTo>
                    <a:pt x="16" y="384"/>
                  </a:lnTo>
                  <a:lnTo>
                    <a:pt x="16" y="384"/>
                  </a:lnTo>
                  <a:lnTo>
                    <a:pt x="14" y="384"/>
                  </a:lnTo>
                  <a:lnTo>
                    <a:pt x="14" y="384"/>
                  </a:lnTo>
                  <a:lnTo>
                    <a:pt x="14" y="386"/>
                  </a:lnTo>
                  <a:lnTo>
                    <a:pt x="14" y="386"/>
                  </a:lnTo>
                  <a:lnTo>
                    <a:pt x="14" y="388"/>
                  </a:lnTo>
                  <a:lnTo>
                    <a:pt x="22" y="394"/>
                  </a:lnTo>
                  <a:lnTo>
                    <a:pt x="24" y="394"/>
                  </a:lnTo>
                  <a:lnTo>
                    <a:pt x="26" y="394"/>
                  </a:lnTo>
                  <a:lnTo>
                    <a:pt x="26" y="394"/>
                  </a:lnTo>
                  <a:lnTo>
                    <a:pt x="28" y="390"/>
                  </a:lnTo>
                  <a:lnTo>
                    <a:pt x="28" y="390"/>
                  </a:lnTo>
                  <a:lnTo>
                    <a:pt x="30" y="388"/>
                  </a:lnTo>
                  <a:lnTo>
                    <a:pt x="30" y="388"/>
                  </a:lnTo>
                  <a:lnTo>
                    <a:pt x="32" y="388"/>
                  </a:lnTo>
                  <a:lnTo>
                    <a:pt x="34" y="390"/>
                  </a:lnTo>
                  <a:lnTo>
                    <a:pt x="34" y="390"/>
                  </a:lnTo>
                  <a:lnTo>
                    <a:pt x="34" y="392"/>
                  </a:lnTo>
                  <a:lnTo>
                    <a:pt x="36" y="394"/>
                  </a:lnTo>
                  <a:lnTo>
                    <a:pt x="36" y="394"/>
                  </a:lnTo>
                  <a:lnTo>
                    <a:pt x="36" y="396"/>
                  </a:lnTo>
                  <a:lnTo>
                    <a:pt x="44" y="400"/>
                  </a:lnTo>
                  <a:lnTo>
                    <a:pt x="44" y="400"/>
                  </a:lnTo>
                  <a:lnTo>
                    <a:pt x="46" y="400"/>
                  </a:lnTo>
                  <a:lnTo>
                    <a:pt x="48" y="404"/>
                  </a:lnTo>
                  <a:lnTo>
                    <a:pt x="48" y="404"/>
                  </a:lnTo>
                  <a:lnTo>
                    <a:pt x="48" y="406"/>
                  </a:lnTo>
                  <a:lnTo>
                    <a:pt x="48" y="410"/>
                  </a:lnTo>
                  <a:lnTo>
                    <a:pt x="52" y="408"/>
                  </a:lnTo>
                  <a:lnTo>
                    <a:pt x="52" y="408"/>
                  </a:lnTo>
                  <a:lnTo>
                    <a:pt x="52" y="408"/>
                  </a:lnTo>
                  <a:lnTo>
                    <a:pt x="56" y="408"/>
                  </a:lnTo>
                  <a:lnTo>
                    <a:pt x="56" y="408"/>
                  </a:lnTo>
                  <a:lnTo>
                    <a:pt x="56" y="408"/>
                  </a:lnTo>
                  <a:lnTo>
                    <a:pt x="65" y="408"/>
                  </a:lnTo>
                  <a:lnTo>
                    <a:pt x="65" y="408"/>
                  </a:lnTo>
                  <a:lnTo>
                    <a:pt x="65" y="408"/>
                  </a:lnTo>
                  <a:lnTo>
                    <a:pt x="73" y="408"/>
                  </a:lnTo>
                  <a:lnTo>
                    <a:pt x="73" y="408"/>
                  </a:lnTo>
                  <a:lnTo>
                    <a:pt x="75" y="406"/>
                  </a:lnTo>
                  <a:lnTo>
                    <a:pt x="75" y="406"/>
                  </a:lnTo>
                  <a:lnTo>
                    <a:pt x="75" y="404"/>
                  </a:lnTo>
                  <a:lnTo>
                    <a:pt x="77" y="402"/>
                  </a:lnTo>
                  <a:lnTo>
                    <a:pt x="77" y="402"/>
                  </a:lnTo>
                  <a:lnTo>
                    <a:pt x="77" y="400"/>
                  </a:lnTo>
                  <a:lnTo>
                    <a:pt x="79" y="398"/>
                  </a:lnTo>
                  <a:lnTo>
                    <a:pt x="79" y="398"/>
                  </a:lnTo>
                  <a:lnTo>
                    <a:pt x="81" y="398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9" y="402"/>
                  </a:lnTo>
                  <a:lnTo>
                    <a:pt x="89" y="402"/>
                  </a:lnTo>
                  <a:lnTo>
                    <a:pt x="91" y="400"/>
                  </a:lnTo>
                  <a:lnTo>
                    <a:pt x="95" y="396"/>
                  </a:lnTo>
                  <a:lnTo>
                    <a:pt x="95" y="396"/>
                  </a:lnTo>
                  <a:lnTo>
                    <a:pt x="95" y="396"/>
                  </a:lnTo>
                  <a:lnTo>
                    <a:pt x="97" y="396"/>
                  </a:lnTo>
                  <a:lnTo>
                    <a:pt x="97" y="396"/>
                  </a:lnTo>
                  <a:lnTo>
                    <a:pt x="99" y="396"/>
                  </a:lnTo>
                  <a:lnTo>
                    <a:pt x="103" y="398"/>
                  </a:lnTo>
                  <a:lnTo>
                    <a:pt x="103" y="398"/>
                  </a:lnTo>
                  <a:lnTo>
                    <a:pt x="105" y="400"/>
                  </a:lnTo>
                  <a:lnTo>
                    <a:pt x="105" y="404"/>
                  </a:lnTo>
                  <a:lnTo>
                    <a:pt x="105" y="404"/>
                  </a:lnTo>
                  <a:lnTo>
                    <a:pt x="105" y="406"/>
                  </a:lnTo>
                  <a:lnTo>
                    <a:pt x="101" y="410"/>
                  </a:lnTo>
                  <a:lnTo>
                    <a:pt x="101" y="410"/>
                  </a:lnTo>
                  <a:lnTo>
                    <a:pt x="101" y="410"/>
                  </a:lnTo>
                  <a:lnTo>
                    <a:pt x="97" y="412"/>
                  </a:lnTo>
                  <a:lnTo>
                    <a:pt x="101" y="414"/>
                  </a:lnTo>
                  <a:lnTo>
                    <a:pt x="101" y="414"/>
                  </a:lnTo>
                  <a:lnTo>
                    <a:pt x="101" y="414"/>
                  </a:lnTo>
                  <a:lnTo>
                    <a:pt x="103" y="418"/>
                  </a:lnTo>
                  <a:lnTo>
                    <a:pt x="103" y="418"/>
                  </a:lnTo>
                  <a:lnTo>
                    <a:pt x="103" y="418"/>
                  </a:lnTo>
                  <a:lnTo>
                    <a:pt x="105" y="420"/>
                  </a:lnTo>
                  <a:lnTo>
                    <a:pt x="105" y="420"/>
                  </a:lnTo>
                  <a:lnTo>
                    <a:pt x="105" y="424"/>
                  </a:lnTo>
                  <a:lnTo>
                    <a:pt x="105" y="424"/>
                  </a:lnTo>
                  <a:lnTo>
                    <a:pt x="103" y="424"/>
                  </a:lnTo>
                  <a:lnTo>
                    <a:pt x="95" y="424"/>
                  </a:lnTo>
                  <a:lnTo>
                    <a:pt x="85" y="426"/>
                  </a:lnTo>
                  <a:lnTo>
                    <a:pt x="79" y="430"/>
                  </a:lnTo>
                  <a:lnTo>
                    <a:pt x="79" y="436"/>
                  </a:lnTo>
                  <a:lnTo>
                    <a:pt x="81" y="436"/>
                  </a:lnTo>
                  <a:lnTo>
                    <a:pt x="81" y="436"/>
                  </a:lnTo>
                  <a:lnTo>
                    <a:pt x="83" y="436"/>
                  </a:lnTo>
                  <a:lnTo>
                    <a:pt x="83" y="436"/>
                  </a:lnTo>
                  <a:lnTo>
                    <a:pt x="83" y="438"/>
                  </a:lnTo>
                  <a:lnTo>
                    <a:pt x="85" y="440"/>
                  </a:lnTo>
                  <a:lnTo>
                    <a:pt x="85" y="440"/>
                  </a:lnTo>
                  <a:lnTo>
                    <a:pt x="85" y="442"/>
                  </a:lnTo>
                  <a:lnTo>
                    <a:pt x="83" y="446"/>
                  </a:lnTo>
                  <a:lnTo>
                    <a:pt x="83" y="452"/>
                  </a:lnTo>
                  <a:lnTo>
                    <a:pt x="83" y="452"/>
                  </a:lnTo>
                  <a:lnTo>
                    <a:pt x="83" y="454"/>
                  </a:lnTo>
                  <a:lnTo>
                    <a:pt x="81" y="456"/>
                  </a:lnTo>
                  <a:lnTo>
                    <a:pt x="83" y="456"/>
                  </a:lnTo>
                  <a:lnTo>
                    <a:pt x="89" y="456"/>
                  </a:lnTo>
                  <a:lnTo>
                    <a:pt x="89" y="456"/>
                  </a:lnTo>
                  <a:lnTo>
                    <a:pt x="89" y="456"/>
                  </a:lnTo>
                  <a:lnTo>
                    <a:pt x="91" y="458"/>
                  </a:lnTo>
                  <a:lnTo>
                    <a:pt x="91" y="458"/>
                  </a:lnTo>
                  <a:lnTo>
                    <a:pt x="93" y="458"/>
                  </a:lnTo>
                  <a:lnTo>
                    <a:pt x="95" y="460"/>
                  </a:lnTo>
                  <a:lnTo>
                    <a:pt x="95" y="460"/>
                  </a:lnTo>
                  <a:lnTo>
                    <a:pt x="95" y="460"/>
                  </a:lnTo>
                  <a:lnTo>
                    <a:pt x="97" y="466"/>
                  </a:lnTo>
                  <a:lnTo>
                    <a:pt x="97" y="466"/>
                  </a:lnTo>
                  <a:lnTo>
                    <a:pt x="97" y="466"/>
                  </a:lnTo>
                  <a:lnTo>
                    <a:pt x="95" y="470"/>
                  </a:lnTo>
                  <a:lnTo>
                    <a:pt x="95" y="470"/>
                  </a:lnTo>
                  <a:lnTo>
                    <a:pt x="95" y="472"/>
                  </a:lnTo>
                  <a:lnTo>
                    <a:pt x="91" y="482"/>
                  </a:lnTo>
                  <a:lnTo>
                    <a:pt x="91" y="482"/>
                  </a:lnTo>
                  <a:lnTo>
                    <a:pt x="89" y="482"/>
                  </a:lnTo>
                  <a:lnTo>
                    <a:pt x="87" y="482"/>
                  </a:lnTo>
                  <a:lnTo>
                    <a:pt x="87" y="482"/>
                  </a:lnTo>
                  <a:lnTo>
                    <a:pt x="87" y="484"/>
                  </a:lnTo>
                  <a:lnTo>
                    <a:pt x="85" y="484"/>
                  </a:lnTo>
                  <a:lnTo>
                    <a:pt x="85" y="488"/>
                  </a:lnTo>
                  <a:lnTo>
                    <a:pt x="85" y="488"/>
                  </a:lnTo>
                  <a:lnTo>
                    <a:pt x="85" y="488"/>
                  </a:lnTo>
                  <a:lnTo>
                    <a:pt x="83" y="492"/>
                  </a:lnTo>
                  <a:lnTo>
                    <a:pt x="89" y="492"/>
                  </a:lnTo>
                  <a:lnTo>
                    <a:pt x="89" y="492"/>
                  </a:lnTo>
                  <a:lnTo>
                    <a:pt x="91" y="492"/>
                  </a:lnTo>
                  <a:lnTo>
                    <a:pt x="95" y="492"/>
                  </a:lnTo>
                  <a:lnTo>
                    <a:pt x="95" y="492"/>
                  </a:lnTo>
                  <a:lnTo>
                    <a:pt x="97" y="494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101" y="498"/>
                  </a:lnTo>
                  <a:lnTo>
                    <a:pt x="101" y="502"/>
                  </a:lnTo>
                  <a:lnTo>
                    <a:pt x="101" y="502"/>
                  </a:lnTo>
                  <a:lnTo>
                    <a:pt x="101" y="504"/>
                  </a:lnTo>
                  <a:lnTo>
                    <a:pt x="97" y="514"/>
                  </a:lnTo>
                  <a:lnTo>
                    <a:pt x="97" y="518"/>
                  </a:lnTo>
                  <a:lnTo>
                    <a:pt x="99" y="518"/>
                  </a:lnTo>
                  <a:lnTo>
                    <a:pt x="115" y="512"/>
                  </a:lnTo>
                  <a:lnTo>
                    <a:pt x="115" y="512"/>
                  </a:lnTo>
                  <a:lnTo>
                    <a:pt x="117" y="512"/>
                  </a:lnTo>
                  <a:lnTo>
                    <a:pt x="123" y="514"/>
                  </a:lnTo>
                  <a:lnTo>
                    <a:pt x="123" y="512"/>
                  </a:lnTo>
                  <a:lnTo>
                    <a:pt x="123" y="512"/>
                  </a:lnTo>
                  <a:lnTo>
                    <a:pt x="123" y="510"/>
                  </a:lnTo>
                  <a:lnTo>
                    <a:pt x="125" y="506"/>
                  </a:lnTo>
                  <a:lnTo>
                    <a:pt x="133" y="476"/>
                  </a:lnTo>
                  <a:lnTo>
                    <a:pt x="133" y="476"/>
                  </a:lnTo>
                  <a:lnTo>
                    <a:pt x="133" y="476"/>
                  </a:lnTo>
                  <a:lnTo>
                    <a:pt x="135" y="472"/>
                  </a:lnTo>
                  <a:lnTo>
                    <a:pt x="135" y="472"/>
                  </a:lnTo>
                  <a:lnTo>
                    <a:pt x="135" y="472"/>
                  </a:lnTo>
                  <a:lnTo>
                    <a:pt x="139" y="468"/>
                  </a:lnTo>
                  <a:lnTo>
                    <a:pt x="139" y="468"/>
                  </a:lnTo>
                  <a:lnTo>
                    <a:pt x="141" y="468"/>
                  </a:lnTo>
                  <a:lnTo>
                    <a:pt x="151" y="466"/>
                  </a:lnTo>
                  <a:lnTo>
                    <a:pt x="153" y="464"/>
                  </a:lnTo>
                  <a:lnTo>
                    <a:pt x="153" y="460"/>
                  </a:lnTo>
                  <a:lnTo>
                    <a:pt x="155" y="458"/>
                  </a:lnTo>
                  <a:lnTo>
                    <a:pt x="155" y="458"/>
                  </a:lnTo>
                  <a:lnTo>
                    <a:pt x="155" y="458"/>
                  </a:lnTo>
                  <a:lnTo>
                    <a:pt x="155" y="456"/>
                  </a:lnTo>
                  <a:lnTo>
                    <a:pt x="155" y="456"/>
                  </a:lnTo>
                  <a:lnTo>
                    <a:pt x="157" y="454"/>
                  </a:lnTo>
                  <a:lnTo>
                    <a:pt x="161" y="454"/>
                  </a:lnTo>
                  <a:lnTo>
                    <a:pt x="161" y="454"/>
                  </a:lnTo>
                  <a:lnTo>
                    <a:pt x="163" y="454"/>
                  </a:lnTo>
                  <a:lnTo>
                    <a:pt x="165" y="454"/>
                  </a:lnTo>
                  <a:lnTo>
                    <a:pt x="165" y="454"/>
                  </a:lnTo>
                  <a:lnTo>
                    <a:pt x="165" y="454"/>
                  </a:lnTo>
                  <a:lnTo>
                    <a:pt x="169" y="456"/>
                  </a:lnTo>
                  <a:lnTo>
                    <a:pt x="169" y="454"/>
                  </a:lnTo>
                  <a:lnTo>
                    <a:pt x="163" y="452"/>
                  </a:lnTo>
                  <a:lnTo>
                    <a:pt x="163" y="452"/>
                  </a:lnTo>
                  <a:lnTo>
                    <a:pt x="161" y="450"/>
                  </a:lnTo>
                  <a:lnTo>
                    <a:pt x="161" y="450"/>
                  </a:lnTo>
                  <a:lnTo>
                    <a:pt x="163" y="448"/>
                  </a:lnTo>
                  <a:lnTo>
                    <a:pt x="167" y="444"/>
                  </a:lnTo>
                  <a:lnTo>
                    <a:pt x="167" y="444"/>
                  </a:lnTo>
                  <a:lnTo>
                    <a:pt x="169" y="444"/>
                  </a:lnTo>
                  <a:lnTo>
                    <a:pt x="179" y="436"/>
                  </a:lnTo>
                  <a:lnTo>
                    <a:pt x="173" y="428"/>
                  </a:lnTo>
                  <a:lnTo>
                    <a:pt x="173" y="428"/>
                  </a:lnTo>
                  <a:lnTo>
                    <a:pt x="173" y="428"/>
                  </a:lnTo>
                  <a:lnTo>
                    <a:pt x="171" y="422"/>
                  </a:lnTo>
                  <a:lnTo>
                    <a:pt x="171" y="422"/>
                  </a:lnTo>
                  <a:lnTo>
                    <a:pt x="171" y="420"/>
                  </a:lnTo>
                  <a:lnTo>
                    <a:pt x="173" y="420"/>
                  </a:lnTo>
                  <a:lnTo>
                    <a:pt x="183" y="416"/>
                  </a:lnTo>
                  <a:lnTo>
                    <a:pt x="183" y="414"/>
                  </a:lnTo>
                  <a:lnTo>
                    <a:pt x="181" y="410"/>
                  </a:lnTo>
                  <a:lnTo>
                    <a:pt x="181" y="410"/>
                  </a:lnTo>
                  <a:lnTo>
                    <a:pt x="181" y="408"/>
                  </a:lnTo>
                  <a:lnTo>
                    <a:pt x="179" y="402"/>
                  </a:lnTo>
                  <a:lnTo>
                    <a:pt x="179" y="402"/>
                  </a:lnTo>
                  <a:lnTo>
                    <a:pt x="179" y="402"/>
                  </a:lnTo>
                  <a:lnTo>
                    <a:pt x="181" y="398"/>
                  </a:lnTo>
                  <a:lnTo>
                    <a:pt x="181" y="398"/>
                  </a:lnTo>
                  <a:lnTo>
                    <a:pt x="181" y="396"/>
                  </a:lnTo>
                  <a:lnTo>
                    <a:pt x="183" y="392"/>
                  </a:lnTo>
                  <a:lnTo>
                    <a:pt x="183" y="392"/>
                  </a:lnTo>
                  <a:lnTo>
                    <a:pt x="183" y="392"/>
                  </a:lnTo>
                  <a:lnTo>
                    <a:pt x="187" y="388"/>
                  </a:lnTo>
                  <a:lnTo>
                    <a:pt x="187" y="388"/>
                  </a:lnTo>
                  <a:lnTo>
                    <a:pt x="189" y="388"/>
                  </a:lnTo>
                  <a:lnTo>
                    <a:pt x="193" y="386"/>
                  </a:lnTo>
                  <a:lnTo>
                    <a:pt x="193" y="386"/>
                  </a:lnTo>
                  <a:lnTo>
                    <a:pt x="195" y="386"/>
                  </a:lnTo>
                  <a:lnTo>
                    <a:pt x="199" y="390"/>
                  </a:lnTo>
                  <a:lnTo>
                    <a:pt x="199" y="390"/>
                  </a:lnTo>
                  <a:lnTo>
                    <a:pt x="199" y="390"/>
                  </a:lnTo>
                  <a:lnTo>
                    <a:pt x="201" y="396"/>
                  </a:lnTo>
                  <a:lnTo>
                    <a:pt x="201" y="396"/>
                  </a:lnTo>
                  <a:lnTo>
                    <a:pt x="203" y="398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203" y="406"/>
                  </a:lnTo>
                  <a:lnTo>
                    <a:pt x="201" y="410"/>
                  </a:lnTo>
                  <a:lnTo>
                    <a:pt x="201" y="418"/>
                  </a:lnTo>
                  <a:lnTo>
                    <a:pt x="201" y="418"/>
                  </a:lnTo>
                  <a:lnTo>
                    <a:pt x="201" y="418"/>
                  </a:lnTo>
                  <a:lnTo>
                    <a:pt x="201" y="440"/>
                  </a:lnTo>
                  <a:lnTo>
                    <a:pt x="203" y="448"/>
                  </a:lnTo>
                  <a:lnTo>
                    <a:pt x="205" y="450"/>
                  </a:lnTo>
                  <a:lnTo>
                    <a:pt x="219" y="454"/>
                  </a:lnTo>
                  <a:lnTo>
                    <a:pt x="219" y="454"/>
                  </a:lnTo>
                  <a:lnTo>
                    <a:pt x="219" y="454"/>
                  </a:lnTo>
                  <a:lnTo>
                    <a:pt x="229" y="460"/>
                  </a:lnTo>
                  <a:lnTo>
                    <a:pt x="229" y="460"/>
                  </a:lnTo>
                  <a:lnTo>
                    <a:pt x="229" y="460"/>
                  </a:lnTo>
                  <a:lnTo>
                    <a:pt x="229" y="460"/>
                  </a:lnTo>
                  <a:lnTo>
                    <a:pt x="229" y="454"/>
                  </a:lnTo>
                  <a:lnTo>
                    <a:pt x="229" y="454"/>
                  </a:lnTo>
                  <a:lnTo>
                    <a:pt x="229" y="454"/>
                  </a:lnTo>
                  <a:lnTo>
                    <a:pt x="231" y="450"/>
                  </a:lnTo>
                  <a:lnTo>
                    <a:pt x="231" y="450"/>
                  </a:lnTo>
                  <a:lnTo>
                    <a:pt x="231" y="448"/>
                  </a:lnTo>
                  <a:lnTo>
                    <a:pt x="233" y="444"/>
                  </a:lnTo>
                  <a:lnTo>
                    <a:pt x="233" y="444"/>
                  </a:lnTo>
                  <a:lnTo>
                    <a:pt x="237" y="444"/>
                  </a:lnTo>
                  <a:lnTo>
                    <a:pt x="245" y="448"/>
                  </a:lnTo>
                  <a:lnTo>
                    <a:pt x="247" y="446"/>
                  </a:lnTo>
                  <a:lnTo>
                    <a:pt x="247" y="430"/>
                  </a:lnTo>
                  <a:lnTo>
                    <a:pt x="247" y="430"/>
                  </a:lnTo>
                  <a:lnTo>
                    <a:pt x="247" y="428"/>
                  </a:lnTo>
                  <a:lnTo>
                    <a:pt x="265" y="410"/>
                  </a:lnTo>
                  <a:lnTo>
                    <a:pt x="263" y="404"/>
                  </a:lnTo>
                  <a:lnTo>
                    <a:pt x="263" y="404"/>
                  </a:lnTo>
                  <a:lnTo>
                    <a:pt x="263" y="404"/>
                  </a:lnTo>
                  <a:lnTo>
                    <a:pt x="265" y="398"/>
                  </a:lnTo>
                  <a:lnTo>
                    <a:pt x="265" y="398"/>
                  </a:lnTo>
                  <a:lnTo>
                    <a:pt x="265" y="398"/>
                  </a:lnTo>
                  <a:lnTo>
                    <a:pt x="269" y="394"/>
                  </a:lnTo>
                  <a:lnTo>
                    <a:pt x="271" y="390"/>
                  </a:lnTo>
                  <a:lnTo>
                    <a:pt x="271" y="386"/>
                  </a:lnTo>
                  <a:lnTo>
                    <a:pt x="271" y="382"/>
                  </a:lnTo>
                  <a:lnTo>
                    <a:pt x="271" y="382"/>
                  </a:lnTo>
                  <a:lnTo>
                    <a:pt x="271" y="382"/>
                  </a:lnTo>
                  <a:lnTo>
                    <a:pt x="271" y="378"/>
                  </a:lnTo>
                  <a:lnTo>
                    <a:pt x="271" y="378"/>
                  </a:lnTo>
                  <a:lnTo>
                    <a:pt x="273" y="376"/>
                  </a:lnTo>
                  <a:lnTo>
                    <a:pt x="275" y="374"/>
                  </a:lnTo>
                  <a:lnTo>
                    <a:pt x="275" y="374"/>
                  </a:lnTo>
                  <a:lnTo>
                    <a:pt x="277" y="374"/>
                  </a:lnTo>
                  <a:lnTo>
                    <a:pt x="281" y="374"/>
                  </a:lnTo>
                  <a:lnTo>
                    <a:pt x="285" y="370"/>
                  </a:lnTo>
                  <a:lnTo>
                    <a:pt x="291" y="366"/>
                  </a:lnTo>
                  <a:lnTo>
                    <a:pt x="291" y="366"/>
                  </a:lnTo>
                  <a:lnTo>
                    <a:pt x="293" y="366"/>
                  </a:lnTo>
                  <a:lnTo>
                    <a:pt x="305" y="358"/>
                  </a:lnTo>
                  <a:lnTo>
                    <a:pt x="309" y="356"/>
                  </a:lnTo>
                  <a:lnTo>
                    <a:pt x="315" y="346"/>
                  </a:lnTo>
                  <a:lnTo>
                    <a:pt x="315" y="346"/>
                  </a:lnTo>
                  <a:lnTo>
                    <a:pt x="315" y="346"/>
                  </a:lnTo>
                  <a:lnTo>
                    <a:pt x="319" y="342"/>
                  </a:lnTo>
                  <a:lnTo>
                    <a:pt x="319" y="342"/>
                  </a:lnTo>
                  <a:lnTo>
                    <a:pt x="319" y="342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5" y="340"/>
                  </a:lnTo>
                  <a:lnTo>
                    <a:pt x="335" y="342"/>
                  </a:lnTo>
                  <a:lnTo>
                    <a:pt x="337" y="342"/>
                  </a:lnTo>
                  <a:lnTo>
                    <a:pt x="343" y="340"/>
                  </a:lnTo>
                  <a:lnTo>
                    <a:pt x="347" y="336"/>
                  </a:lnTo>
                  <a:lnTo>
                    <a:pt x="353" y="316"/>
                  </a:lnTo>
                  <a:lnTo>
                    <a:pt x="353" y="316"/>
                  </a:lnTo>
                  <a:lnTo>
                    <a:pt x="353" y="316"/>
                  </a:lnTo>
                  <a:lnTo>
                    <a:pt x="359" y="308"/>
                  </a:lnTo>
                  <a:lnTo>
                    <a:pt x="359" y="308"/>
                  </a:lnTo>
                  <a:lnTo>
                    <a:pt x="361" y="308"/>
                  </a:lnTo>
                  <a:lnTo>
                    <a:pt x="361" y="308"/>
                  </a:lnTo>
                  <a:lnTo>
                    <a:pt x="361" y="308"/>
                  </a:lnTo>
                  <a:lnTo>
                    <a:pt x="361" y="308"/>
                  </a:lnTo>
                  <a:lnTo>
                    <a:pt x="363" y="308"/>
                  </a:lnTo>
                  <a:lnTo>
                    <a:pt x="371" y="322"/>
                  </a:lnTo>
                  <a:lnTo>
                    <a:pt x="377" y="326"/>
                  </a:lnTo>
                  <a:lnTo>
                    <a:pt x="383" y="324"/>
                  </a:lnTo>
                  <a:lnTo>
                    <a:pt x="392" y="318"/>
                  </a:lnTo>
                  <a:lnTo>
                    <a:pt x="392" y="318"/>
                  </a:lnTo>
                  <a:lnTo>
                    <a:pt x="394" y="318"/>
                  </a:lnTo>
                  <a:lnTo>
                    <a:pt x="394" y="318"/>
                  </a:lnTo>
                  <a:lnTo>
                    <a:pt x="394" y="320"/>
                  </a:lnTo>
                  <a:lnTo>
                    <a:pt x="398" y="324"/>
                  </a:lnTo>
                  <a:lnTo>
                    <a:pt x="398" y="324"/>
                  </a:lnTo>
                  <a:lnTo>
                    <a:pt x="398" y="324"/>
                  </a:lnTo>
                  <a:lnTo>
                    <a:pt x="400" y="332"/>
                  </a:lnTo>
                  <a:lnTo>
                    <a:pt x="404" y="338"/>
                  </a:lnTo>
                  <a:lnTo>
                    <a:pt x="404" y="338"/>
                  </a:lnTo>
                  <a:lnTo>
                    <a:pt x="404" y="340"/>
                  </a:lnTo>
                  <a:lnTo>
                    <a:pt x="402" y="346"/>
                  </a:lnTo>
                  <a:lnTo>
                    <a:pt x="396" y="356"/>
                  </a:lnTo>
                  <a:lnTo>
                    <a:pt x="396" y="356"/>
                  </a:lnTo>
                  <a:lnTo>
                    <a:pt x="396" y="356"/>
                  </a:lnTo>
                  <a:lnTo>
                    <a:pt x="394" y="360"/>
                  </a:lnTo>
                  <a:lnTo>
                    <a:pt x="394" y="360"/>
                  </a:lnTo>
                  <a:lnTo>
                    <a:pt x="392" y="360"/>
                  </a:lnTo>
                  <a:lnTo>
                    <a:pt x="387" y="362"/>
                  </a:lnTo>
                  <a:lnTo>
                    <a:pt x="387" y="362"/>
                  </a:lnTo>
                  <a:lnTo>
                    <a:pt x="385" y="362"/>
                  </a:lnTo>
                  <a:lnTo>
                    <a:pt x="381" y="362"/>
                  </a:lnTo>
                  <a:lnTo>
                    <a:pt x="381" y="362"/>
                  </a:lnTo>
                  <a:lnTo>
                    <a:pt x="379" y="360"/>
                  </a:lnTo>
                  <a:lnTo>
                    <a:pt x="377" y="356"/>
                  </a:lnTo>
                  <a:lnTo>
                    <a:pt x="377" y="356"/>
                  </a:lnTo>
                  <a:lnTo>
                    <a:pt x="375" y="356"/>
                  </a:lnTo>
                  <a:lnTo>
                    <a:pt x="373" y="350"/>
                  </a:lnTo>
                  <a:lnTo>
                    <a:pt x="373" y="350"/>
                  </a:lnTo>
                  <a:lnTo>
                    <a:pt x="373" y="348"/>
                  </a:lnTo>
                  <a:lnTo>
                    <a:pt x="375" y="344"/>
                  </a:lnTo>
                  <a:lnTo>
                    <a:pt x="375" y="342"/>
                  </a:lnTo>
                  <a:lnTo>
                    <a:pt x="373" y="340"/>
                  </a:lnTo>
                  <a:lnTo>
                    <a:pt x="371" y="340"/>
                  </a:lnTo>
                  <a:lnTo>
                    <a:pt x="363" y="350"/>
                  </a:lnTo>
                  <a:lnTo>
                    <a:pt x="361" y="352"/>
                  </a:lnTo>
                  <a:lnTo>
                    <a:pt x="361" y="358"/>
                  </a:lnTo>
                  <a:lnTo>
                    <a:pt x="363" y="360"/>
                  </a:lnTo>
                  <a:lnTo>
                    <a:pt x="365" y="364"/>
                  </a:lnTo>
                  <a:lnTo>
                    <a:pt x="365" y="364"/>
                  </a:lnTo>
                  <a:lnTo>
                    <a:pt x="365" y="364"/>
                  </a:lnTo>
                  <a:lnTo>
                    <a:pt x="367" y="370"/>
                  </a:lnTo>
                  <a:lnTo>
                    <a:pt x="367" y="370"/>
                  </a:lnTo>
                  <a:lnTo>
                    <a:pt x="369" y="370"/>
                  </a:lnTo>
                  <a:lnTo>
                    <a:pt x="369" y="384"/>
                  </a:lnTo>
                  <a:lnTo>
                    <a:pt x="369" y="384"/>
                  </a:lnTo>
                  <a:lnTo>
                    <a:pt x="367" y="384"/>
                  </a:lnTo>
                  <a:lnTo>
                    <a:pt x="363" y="392"/>
                  </a:lnTo>
                  <a:lnTo>
                    <a:pt x="363" y="392"/>
                  </a:lnTo>
                  <a:lnTo>
                    <a:pt x="361" y="392"/>
                  </a:lnTo>
                  <a:lnTo>
                    <a:pt x="353" y="396"/>
                  </a:lnTo>
                  <a:lnTo>
                    <a:pt x="353" y="396"/>
                  </a:lnTo>
                  <a:lnTo>
                    <a:pt x="351" y="396"/>
                  </a:lnTo>
                  <a:lnTo>
                    <a:pt x="341" y="396"/>
                  </a:lnTo>
                  <a:lnTo>
                    <a:pt x="341" y="396"/>
                  </a:lnTo>
                  <a:lnTo>
                    <a:pt x="339" y="396"/>
                  </a:lnTo>
                  <a:lnTo>
                    <a:pt x="339" y="396"/>
                  </a:lnTo>
                  <a:lnTo>
                    <a:pt x="339" y="394"/>
                  </a:lnTo>
                  <a:lnTo>
                    <a:pt x="343" y="380"/>
                  </a:lnTo>
                  <a:lnTo>
                    <a:pt x="345" y="374"/>
                  </a:lnTo>
                  <a:lnTo>
                    <a:pt x="345" y="370"/>
                  </a:lnTo>
                  <a:lnTo>
                    <a:pt x="345" y="372"/>
                  </a:lnTo>
                  <a:lnTo>
                    <a:pt x="343" y="374"/>
                  </a:lnTo>
                  <a:lnTo>
                    <a:pt x="339" y="384"/>
                  </a:lnTo>
                  <a:lnTo>
                    <a:pt x="339" y="384"/>
                  </a:lnTo>
                  <a:lnTo>
                    <a:pt x="337" y="384"/>
                  </a:lnTo>
                  <a:lnTo>
                    <a:pt x="331" y="394"/>
                  </a:lnTo>
                  <a:lnTo>
                    <a:pt x="331" y="394"/>
                  </a:lnTo>
                  <a:lnTo>
                    <a:pt x="331" y="394"/>
                  </a:lnTo>
                  <a:lnTo>
                    <a:pt x="327" y="396"/>
                  </a:lnTo>
                  <a:lnTo>
                    <a:pt x="327" y="396"/>
                  </a:lnTo>
                  <a:lnTo>
                    <a:pt x="327" y="396"/>
                  </a:lnTo>
                  <a:lnTo>
                    <a:pt x="319" y="402"/>
                  </a:lnTo>
                  <a:lnTo>
                    <a:pt x="317" y="404"/>
                  </a:lnTo>
                  <a:lnTo>
                    <a:pt x="319" y="410"/>
                  </a:lnTo>
                  <a:lnTo>
                    <a:pt x="321" y="414"/>
                  </a:lnTo>
                  <a:lnTo>
                    <a:pt x="325" y="416"/>
                  </a:lnTo>
                  <a:lnTo>
                    <a:pt x="331" y="418"/>
                  </a:lnTo>
                  <a:lnTo>
                    <a:pt x="331" y="418"/>
                  </a:lnTo>
                  <a:lnTo>
                    <a:pt x="331" y="418"/>
                  </a:lnTo>
                  <a:lnTo>
                    <a:pt x="331" y="418"/>
                  </a:lnTo>
                  <a:lnTo>
                    <a:pt x="331" y="416"/>
                  </a:lnTo>
                  <a:lnTo>
                    <a:pt x="331" y="416"/>
                  </a:lnTo>
                  <a:lnTo>
                    <a:pt x="333" y="414"/>
                  </a:lnTo>
                  <a:lnTo>
                    <a:pt x="347" y="406"/>
                  </a:lnTo>
                  <a:lnTo>
                    <a:pt x="347" y="406"/>
                  </a:lnTo>
                  <a:lnTo>
                    <a:pt x="347" y="406"/>
                  </a:lnTo>
                  <a:lnTo>
                    <a:pt x="351" y="404"/>
                  </a:lnTo>
                  <a:lnTo>
                    <a:pt x="351" y="404"/>
                  </a:lnTo>
                  <a:lnTo>
                    <a:pt x="353" y="406"/>
                  </a:lnTo>
                  <a:lnTo>
                    <a:pt x="367" y="420"/>
                  </a:lnTo>
                  <a:lnTo>
                    <a:pt x="367" y="420"/>
                  </a:lnTo>
                  <a:lnTo>
                    <a:pt x="367" y="420"/>
                  </a:lnTo>
                  <a:lnTo>
                    <a:pt x="373" y="432"/>
                  </a:lnTo>
                  <a:lnTo>
                    <a:pt x="387" y="450"/>
                  </a:lnTo>
                  <a:lnTo>
                    <a:pt x="392" y="450"/>
                  </a:lnTo>
                  <a:lnTo>
                    <a:pt x="389" y="448"/>
                  </a:lnTo>
                  <a:lnTo>
                    <a:pt x="389" y="448"/>
                  </a:lnTo>
                  <a:lnTo>
                    <a:pt x="389" y="448"/>
                  </a:lnTo>
                  <a:lnTo>
                    <a:pt x="389" y="440"/>
                  </a:lnTo>
                  <a:lnTo>
                    <a:pt x="389" y="440"/>
                  </a:lnTo>
                  <a:lnTo>
                    <a:pt x="389" y="438"/>
                  </a:lnTo>
                  <a:lnTo>
                    <a:pt x="400" y="430"/>
                  </a:lnTo>
                  <a:lnTo>
                    <a:pt x="400" y="430"/>
                  </a:lnTo>
                  <a:lnTo>
                    <a:pt x="402" y="430"/>
                  </a:lnTo>
                  <a:lnTo>
                    <a:pt x="408" y="432"/>
                  </a:lnTo>
                  <a:lnTo>
                    <a:pt x="412" y="424"/>
                  </a:lnTo>
                  <a:lnTo>
                    <a:pt x="412" y="424"/>
                  </a:lnTo>
                  <a:lnTo>
                    <a:pt x="414" y="424"/>
                  </a:lnTo>
                  <a:lnTo>
                    <a:pt x="428" y="410"/>
                  </a:lnTo>
                  <a:lnTo>
                    <a:pt x="424" y="406"/>
                  </a:lnTo>
                  <a:lnTo>
                    <a:pt x="412" y="410"/>
                  </a:lnTo>
                  <a:lnTo>
                    <a:pt x="412" y="410"/>
                  </a:lnTo>
                  <a:lnTo>
                    <a:pt x="410" y="408"/>
                  </a:lnTo>
                  <a:lnTo>
                    <a:pt x="406" y="408"/>
                  </a:lnTo>
                  <a:lnTo>
                    <a:pt x="402" y="406"/>
                  </a:lnTo>
                  <a:lnTo>
                    <a:pt x="402" y="406"/>
                  </a:lnTo>
                  <a:lnTo>
                    <a:pt x="400" y="404"/>
                  </a:lnTo>
                  <a:lnTo>
                    <a:pt x="394" y="394"/>
                  </a:lnTo>
                  <a:lnTo>
                    <a:pt x="394" y="394"/>
                  </a:lnTo>
                  <a:lnTo>
                    <a:pt x="396" y="392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402" y="384"/>
                  </a:lnTo>
                  <a:lnTo>
                    <a:pt x="402" y="384"/>
                  </a:lnTo>
                  <a:lnTo>
                    <a:pt x="404" y="384"/>
                  </a:lnTo>
                  <a:lnTo>
                    <a:pt x="408" y="382"/>
                  </a:lnTo>
                  <a:lnTo>
                    <a:pt x="408" y="382"/>
                  </a:lnTo>
                  <a:lnTo>
                    <a:pt x="410" y="382"/>
                  </a:lnTo>
                  <a:lnTo>
                    <a:pt x="414" y="380"/>
                  </a:lnTo>
                  <a:lnTo>
                    <a:pt x="414" y="380"/>
                  </a:lnTo>
                  <a:lnTo>
                    <a:pt x="416" y="380"/>
                  </a:lnTo>
                  <a:lnTo>
                    <a:pt x="420" y="382"/>
                  </a:lnTo>
                  <a:lnTo>
                    <a:pt x="420" y="382"/>
                  </a:lnTo>
                  <a:lnTo>
                    <a:pt x="422" y="382"/>
                  </a:lnTo>
                  <a:lnTo>
                    <a:pt x="438" y="392"/>
                  </a:lnTo>
                  <a:lnTo>
                    <a:pt x="440" y="392"/>
                  </a:lnTo>
                  <a:lnTo>
                    <a:pt x="440" y="392"/>
                  </a:lnTo>
                  <a:lnTo>
                    <a:pt x="442" y="392"/>
                  </a:lnTo>
                  <a:lnTo>
                    <a:pt x="448" y="392"/>
                  </a:lnTo>
                  <a:lnTo>
                    <a:pt x="454" y="386"/>
                  </a:lnTo>
                  <a:lnTo>
                    <a:pt x="452" y="378"/>
                  </a:lnTo>
                  <a:lnTo>
                    <a:pt x="450" y="374"/>
                  </a:lnTo>
                  <a:lnTo>
                    <a:pt x="436" y="370"/>
                  </a:lnTo>
                  <a:lnTo>
                    <a:pt x="436" y="370"/>
                  </a:lnTo>
                  <a:lnTo>
                    <a:pt x="434" y="366"/>
                  </a:lnTo>
                  <a:lnTo>
                    <a:pt x="434" y="366"/>
                  </a:lnTo>
                  <a:lnTo>
                    <a:pt x="436" y="364"/>
                  </a:lnTo>
                  <a:lnTo>
                    <a:pt x="438" y="364"/>
                  </a:lnTo>
                  <a:lnTo>
                    <a:pt x="438" y="364"/>
                  </a:lnTo>
                  <a:lnTo>
                    <a:pt x="440" y="364"/>
                  </a:lnTo>
                  <a:lnTo>
                    <a:pt x="444" y="364"/>
                  </a:lnTo>
                  <a:lnTo>
                    <a:pt x="440" y="358"/>
                  </a:lnTo>
                  <a:lnTo>
                    <a:pt x="430" y="350"/>
                  </a:lnTo>
                  <a:lnTo>
                    <a:pt x="430" y="350"/>
                  </a:lnTo>
                  <a:lnTo>
                    <a:pt x="428" y="350"/>
                  </a:lnTo>
                  <a:lnTo>
                    <a:pt x="418" y="340"/>
                  </a:lnTo>
                  <a:lnTo>
                    <a:pt x="418" y="340"/>
                  </a:lnTo>
                  <a:lnTo>
                    <a:pt x="418" y="340"/>
                  </a:lnTo>
                  <a:lnTo>
                    <a:pt x="412" y="322"/>
                  </a:lnTo>
                  <a:lnTo>
                    <a:pt x="412" y="322"/>
                  </a:lnTo>
                  <a:lnTo>
                    <a:pt x="414" y="320"/>
                  </a:lnTo>
                  <a:lnTo>
                    <a:pt x="416" y="318"/>
                  </a:lnTo>
                  <a:lnTo>
                    <a:pt x="414" y="316"/>
                  </a:lnTo>
                  <a:lnTo>
                    <a:pt x="412" y="314"/>
                  </a:lnTo>
                  <a:lnTo>
                    <a:pt x="406" y="316"/>
                  </a:lnTo>
                  <a:lnTo>
                    <a:pt x="406" y="316"/>
                  </a:lnTo>
                  <a:lnTo>
                    <a:pt x="404" y="316"/>
                  </a:lnTo>
                  <a:lnTo>
                    <a:pt x="400" y="314"/>
                  </a:lnTo>
                  <a:lnTo>
                    <a:pt x="400" y="314"/>
                  </a:lnTo>
                  <a:lnTo>
                    <a:pt x="400" y="312"/>
                  </a:lnTo>
                  <a:lnTo>
                    <a:pt x="402" y="306"/>
                  </a:lnTo>
                  <a:lnTo>
                    <a:pt x="402" y="306"/>
                  </a:lnTo>
                  <a:lnTo>
                    <a:pt x="402" y="304"/>
                  </a:lnTo>
                  <a:lnTo>
                    <a:pt x="410" y="300"/>
                  </a:lnTo>
                  <a:lnTo>
                    <a:pt x="410" y="300"/>
                  </a:lnTo>
                  <a:lnTo>
                    <a:pt x="410" y="300"/>
                  </a:lnTo>
                  <a:lnTo>
                    <a:pt x="424" y="296"/>
                  </a:lnTo>
                  <a:lnTo>
                    <a:pt x="418" y="294"/>
                  </a:lnTo>
                  <a:lnTo>
                    <a:pt x="418" y="294"/>
                  </a:lnTo>
                  <a:lnTo>
                    <a:pt x="418" y="294"/>
                  </a:lnTo>
                  <a:lnTo>
                    <a:pt x="408" y="290"/>
                  </a:lnTo>
                  <a:lnTo>
                    <a:pt x="408" y="290"/>
                  </a:lnTo>
                  <a:lnTo>
                    <a:pt x="408" y="290"/>
                  </a:lnTo>
                  <a:lnTo>
                    <a:pt x="404" y="286"/>
                  </a:lnTo>
                  <a:lnTo>
                    <a:pt x="404" y="286"/>
                  </a:lnTo>
                  <a:lnTo>
                    <a:pt x="402" y="284"/>
                  </a:lnTo>
                  <a:lnTo>
                    <a:pt x="402" y="284"/>
                  </a:lnTo>
                  <a:lnTo>
                    <a:pt x="404" y="282"/>
                  </a:lnTo>
                  <a:lnTo>
                    <a:pt x="410" y="280"/>
                  </a:lnTo>
                  <a:lnTo>
                    <a:pt x="410" y="280"/>
                  </a:lnTo>
                  <a:lnTo>
                    <a:pt x="410" y="280"/>
                  </a:lnTo>
                  <a:lnTo>
                    <a:pt x="426" y="280"/>
                  </a:lnTo>
                  <a:lnTo>
                    <a:pt x="434" y="280"/>
                  </a:lnTo>
                  <a:lnTo>
                    <a:pt x="448" y="274"/>
                  </a:lnTo>
                  <a:lnTo>
                    <a:pt x="450" y="272"/>
                  </a:lnTo>
                  <a:lnTo>
                    <a:pt x="456" y="256"/>
                  </a:lnTo>
                  <a:lnTo>
                    <a:pt x="456" y="256"/>
                  </a:lnTo>
                  <a:lnTo>
                    <a:pt x="456" y="256"/>
                  </a:lnTo>
                  <a:lnTo>
                    <a:pt x="458" y="252"/>
                  </a:lnTo>
                  <a:lnTo>
                    <a:pt x="458" y="252"/>
                  </a:lnTo>
                  <a:lnTo>
                    <a:pt x="460" y="252"/>
                  </a:lnTo>
                  <a:lnTo>
                    <a:pt x="462" y="252"/>
                  </a:lnTo>
                  <a:lnTo>
                    <a:pt x="462" y="252"/>
                  </a:lnTo>
                  <a:lnTo>
                    <a:pt x="464" y="252"/>
                  </a:lnTo>
                  <a:lnTo>
                    <a:pt x="466" y="256"/>
                  </a:lnTo>
                  <a:lnTo>
                    <a:pt x="466" y="256"/>
                  </a:lnTo>
                  <a:lnTo>
                    <a:pt x="466" y="256"/>
                  </a:lnTo>
                  <a:lnTo>
                    <a:pt x="466" y="258"/>
                  </a:lnTo>
                  <a:lnTo>
                    <a:pt x="466" y="258"/>
                  </a:lnTo>
                  <a:lnTo>
                    <a:pt x="466" y="260"/>
                  </a:lnTo>
                  <a:lnTo>
                    <a:pt x="466" y="262"/>
                  </a:lnTo>
                  <a:lnTo>
                    <a:pt x="466" y="262"/>
                  </a:lnTo>
                  <a:lnTo>
                    <a:pt x="466" y="262"/>
                  </a:lnTo>
                  <a:lnTo>
                    <a:pt x="464" y="266"/>
                  </a:lnTo>
                  <a:lnTo>
                    <a:pt x="464" y="268"/>
                  </a:lnTo>
                  <a:lnTo>
                    <a:pt x="466" y="272"/>
                  </a:lnTo>
                  <a:lnTo>
                    <a:pt x="470" y="284"/>
                  </a:lnTo>
                  <a:lnTo>
                    <a:pt x="470" y="284"/>
                  </a:lnTo>
                  <a:lnTo>
                    <a:pt x="470" y="284"/>
                  </a:lnTo>
                  <a:lnTo>
                    <a:pt x="470" y="288"/>
                  </a:lnTo>
                  <a:lnTo>
                    <a:pt x="470" y="290"/>
                  </a:lnTo>
                  <a:lnTo>
                    <a:pt x="470" y="290"/>
                  </a:lnTo>
                  <a:lnTo>
                    <a:pt x="474" y="290"/>
                  </a:lnTo>
                  <a:lnTo>
                    <a:pt x="474" y="290"/>
                  </a:lnTo>
                  <a:lnTo>
                    <a:pt x="474" y="292"/>
                  </a:lnTo>
                  <a:lnTo>
                    <a:pt x="476" y="292"/>
                  </a:lnTo>
                  <a:lnTo>
                    <a:pt x="476" y="292"/>
                  </a:lnTo>
                  <a:lnTo>
                    <a:pt x="476" y="294"/>
                  </a:lnTo>
                  <a:lnTo>
                    <a:pt x="482" y="306"/>
                  </a:lnTo>
                  <a:lnTo>
                    <a:pt x="486" y="310"/>
                  </a:lnTo>
                  <a:lnTo>
                    <a:pt x="486" y="310"/>
                  </a:lnTo>
                  <a:lnTo>
                    <a:pt x="486" y="310"/>
                  </a:lnTo>
                  <a:lnTo>
                    <a:pt x="488" y="318"/>
                  </a:lnTo>
                  <a:lnTo>
                    <a:pt x="488" y="318"/>
                  </a:lnTo>
                  <a:lnTo>
                    <a:pt x="488" y="320"/>
                  </a:lnTo>
                  <a:lnTo>
                    <a:pt x="484" y="328"/>
                  </a:lnTo>
                  <a:lnTo>
                    <a:pt x="484" y="328"/>
                  </a:lnTo>
                  <a:lnTo>
                    <a:pt x="484" y="328"/>
                  </a:lnTo>
                  <a:lnTo>
                    <a:pt x="478" y="338"/>
                  </a:lnTo>
                  <a:lnTo>
                    <a:pt x="476" y="346"/>
                  </a:lnTo>
                  <a:lnTo>
                    <a:pt x="478" y="354"/>
                  </a:lnTo>
                  <a:lnTo>
                    <a:pt x="482" y="360"/>
                  </a:lnTo>
                  <a:lnTo>
                    <a:pt x="488" y="364"/>
                  </a:lnTo>
                  <a:lnTo>
                    <a:pt x="496" y="364"/>
                  </a:lnTo>
                  <a:lnTo>
                    <a:pt x="496" y="364"/>
                  </a:lnTo>
                  <a:lnTo>
                    <a:pt x="498" y="366"/>
                  </a:lnTo>
                  <a:lnTo>
                    <a:pt x="504" y="372"/>
                  </a:lnTo>
                  <a:lnTo>
                    <a:pt x="504" y="372"/>
                  </a:lnTo>
                  <a:lnTo>
                    <a:pt x="504" y="372"/>
                  </a:lnTo>
                  <a:lnTo>
                    <a:pt x="502" y="352"/>
                  </a:lnTo>
                  <a:lnTo>
                    <a:pt x="500" y="346"/>
                  </a:lnTo>
                  <a:lnTo>
                    <a:pt x="498" y="340"/>
                  </a:lnTo>
                  <a:lnTo>
                    <a:pt x="498" y="340"/>
                  </a:lnTo>
                  <a:lnTo>
                    <a:pt x="498" y="340"/>
                  </a:lnTo>
                  <a:lnTo>
                    <a:pt x="498" y="338"/>
                  </a:lnTo>
                  <a:lnTo>
                    <a:pt x="502" y="336"/>
                  </a:lnTo>
                  <a:lnTo>
                    <a:pt x="502" y="336"/>
                  </a:lnTo>
                  <a:lnTo>
                    <a:pt x="504" y="336"/>
                  </a:lnTo>
                  <a:lnTo>
                    <a:pt x="504" y="336"/>
                  </a:lnTo>
                  <a:lnTo>
                    <a:pt x="510" y="324"/>
                  </a:lnTo>
                  <a:lnTo>
                    <a:pt x="510" y="324"/>
                  </a:lnTo>
                  <a:lnTo>
                    <a:pt x="512" y="322"/>
                  </a:lnTo>
                  <a:lnTo>
                    <a:pt x="520" y="324"/>
                  </a:lnTo>
                  <a:lnTo>
                    <a:pt x="520" y="324"/>
                  </a:lnTo>
                  <a:lnTo>
                    <a:pt x="520" y="324"/>
                  </a:lnTo>
                  <a:lnTo>
                    <a:pt x="530" y="330"/>
                  </a:lnTo>
                  <a:lnTo>
                    <a:pt x="540" y="326"/>
                  </a:lnTo>
                  <a:lnTo>
                    <a:pt x="544" y="322"/>
                  </a:lnTo>
                  <a:lnTo>
                    <a:pt x="548" y="300"/>
                  </a:lnTo>
                  <a:lnTo>
                    <a:pt x="552" y="286"/>
                  </a:lnTo>
                  <a:lnTo>
                    <a:pt x="552" y="282"/>
                  </a:lnTo>
                  <a:lnTo>
                    <a:pt x="552" y="276"/>
                  </a:lnTo>
                  <a:lnTo>
                    <a:pt x="550" y="278"/>
                  </a:lnTo>
                  <a:lnTo>
                    <a:pt x="550" y="278"/>
                  </a:lnTo>
                  <a:lnTo>
                    <a:pt x="548" y="278"/>
                  </a:lnTo>
                  <a:lnTo>
                    <a:pt x="542" y="278"/>
                  </a:lnTo>
                  <a:lnTo>
                    <a:pt x="542" y="278"/>
                  </a:lnTo>
                  <a:lnTo>
                    <a:pt x="542" y="278"/>
                  </a:lnTo>
                  <a:lnTo>
                    <a:pt x="536" y="276"/>
                  </a:lnTo>
                  <a:lnTo>
                    <a:pt x="528" y="278"/>
                  </a:lnTo>
                  <a:lnTo>
                    <a:pt x="518" y="288"/>
                  </a:lnTo>
                  <a:lnTo>
                    <a:pt x="518" y="288"/>
                  </a:lnTo>
                  <a:lnTo>
                    <a:pt x="518" y="288"/>
                  </a:lnTo>
                  <a:lnTo>
                    <a:pt x="512" y="292"/>
                  </a:lnTo>
                  <a:lnTo>
                    <a:pt x="512" y="292"/>
                  </a:lnTo>
                  <a:lnTo>
                    <a:pt x="510" y="292"/>
                  </a:lnTo>
                  <a:lnTo>
                    <a:pt x="506" y="290"/>
                  </a:lnTo>
                  <a:lnTo>
                    <a:pt x="506" y="290"/>
                  </a:lnTo>
                  <a:lnTo>
                    <a:pt x="506" y="288"/>
                  </a:lnTo>
                  <a:lnTo>
                    <a:pt x="502" y="284"/>
                  </a:lnTo>
                  <a:lnTo>
                    <a:pt x="496" y="280"/>
                  </a:lnTo>
                  <a:lnTo>
                    <a:pt x="496" y="280"/>
                  </a:lnTo>
                  <a:lnTo>
                    <a:pt x="496" y="280"/>
                  </a:lnTo>
                  <a:lnTo>
                    <a:pt x="490" y="270"/>
                  </a:lnTo>
                  <a:lnTo>
                    <a:pt x="490" y="270"/>
                  </a:lnTo>
                  <a:lnTo>
                    <a:pt x="488" y="270"/>
                  </a:lnTo>
                  <a:lnTo>
                    <a:pt x="484" y="260"/>
                  </a:lnTo>
                  <a:lnTo>
                    <a:pt x="480" y="252"/>
                  </a:lnTo>
                  <a:lnTo>
                    <a:pt x="480" y="252"/>
                  </a:lnTo>
                  <a:lnTo>
                    <a:pt x="480" y="252"/>
                  </a:lnTo>
                  <a:lnTo>
                    <a:pt x="480" y="244"/>
                  </a:lnTo>
                  <a:lnTo>
                    <a:pt x="480" y="244"/>
                  </a:lnTo>
                  <a:lnTo>
                    <a:pt x="480" y="244"/>
                  </a:lnTo>
                  <a:lnTo>
                    <a:pt x="482" y="234"/>
                  </a:lnTo>
                  <a:lnTo>
                    <a:pt x="482" y="234"/>
                  </a:lnTo>
                  <a:lnTo>
                    <a:pt x="482" y="234"/>
                  </a:lnTo>
                  <a:lnTo>
                    <a:pt x="486" y="228"/>
                  </a:lnTo>
                  <a:lnTo>
                    <a:pt x="486" y="228"/>
                  </a:lnTo>
                  <a:lnTo>
                    <a:pt x="488" y="228"/>
                  </a:lnTo>
                  <a:lnTo>
                    <a:pt x="494" y="230"/>
                  </a:lnTo>
                  <a:lnTo>
                    <a:pt x="494" y="230"/>
                  </a:lnTo>
                  <a:lnTo>
                    <a:pt x="496" y="230"/>
                  </a:lnTo>
                  <a:lnTo>
                    <a:pt x="502" y="244"/>
                  </a:lnTo>
                  <a:lnTo>
                    <a:pt x="506" y="248"/>
                  </a:lnTo>
                  <a:lnTo>
                    <a:pt x="512" y="244"/>
                  </a:lnTo>
                  <a:lnTo>
                    <a:pt x="526" y="234"/>
                  </a:lnTo>
                  <a:lnTo>
                    <a:pt x="528" y="230"/>
                  </a:lnTo>
                  <a:lnTo>
                    <a:pt x="530" y="228"/>
                  </a:lnTo>
                  <a:lnTo>
                    <a:pt x="532" y="220"/>
                  </a:lnTo>
                  <a:lnTo>
                    <a:pt x="532" y="220"/>
                  </a:lnTo>
                  <a:lnTo>
                    <a:pt x="532" y="220"/>
                  </a:lnTo>
                  <a:lnTo>
                    <a:pt x="532" y="218"/>
                  </a:lnTo>
                  <a:lnTo>
                    <a:pt x="530" y="214"/>
                  </a:lnTo>
                  <a:lnTo>
                    <a:pt x="530" y="214"/>
                  </a:lnTo>
                  <a:lnTo>
                    <a:pt x="532" y="212"/>
                  </a:lnTo>
                  <a:lnTo>
                    <a:pt x="532" y="210"/>
                  </a:lnTo>
                  <a:lnTo>
                    <a:pt x="532" y="210"/>
                  </a:lnTo>
                  <a:lnTo>
                    <a:pt x="534" y="208"/>
                  </a:lnTo>
                  <a:lnTo>
                    <a:pt x="534" y="208"/>
                  </a:lnTo>
                  <a:lnTo>
                    <a:pt x="536" y="208"/>
                  </a:lnTo>
                  <a:lnTo>
                    <a:pt x="540" y="212"/>
                  </a:lnTo>
                  <a:lnTo>
                    <a:pt x="540" y="212"/>
                  </a:lnTo>
                  <a:lnTo>
                    <a:pt x="540" y="212"/>
                  </a:lnTo>
                  <a:lnTo>
                    <a:pt x="542" y="216"/>
                  </a:lnTo>
                  <a:lnTo>
                    <a:pt x="542" y="216"/>
                  </a:lnTo>
                  <a:lnTo>
                    <a:pt x="542" y="216"/>
                  </a:lnTo>
                  <a:lnTo>
                    <a:pt x="544" y="220"/>
                  </a:lnTo>
                  <a:lnTo>
                    <a:pt x="544" y="220"/>
                  </a:lnTo>
                  <a:lnTo>
                    <a:pt x="548" y="222"/>
                  </a:lnTo>
                  <a:lnTo>
                    <a:pt x="562" y="222"/>
                  </a:lnTo>
                  <a:lnTo>
                    <a:pt x="562" y="214"/>
                  </a:lnTo>
                  <a:lnTo>
                    <a:pt x="558" y="204"/>
                  </a:lnTo>
                  <a:lnTo>
                    <a:pt x="536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76"/>
            <p:cNvSpPr>
              <a:spLocks/>
            </p:cNvSpPr>
            <p:nvPr/>
          </p:nvSpPr>
          <p:spPr bwMode="auto">
            <a:xfrm>
              <a:off x="3467" y="2925"/>
              <a:ext cx="34" cy="32"/>
            </a:xfrm>
            <a:custGeom>
              <a:avLst/>
              <a:gdLst>
                <a:gd name="T0" fmla="*/ 26 w 34"/>
                <a:gd name="T1" fmla="*/ 10 h 32"/>
                <a:gd name="T2" fmla="*/ 26 w 34"/>
                <a:gd name="T3" fmla="*/ 10 h 32"/>
                <a:gd name="T4" fmla="*/ 26 w 34"/>
                <a:gd name="T5" fmla="*/ 8 h 32"/>
                <a:gd name="T6" fmla="*/ 26 w 34"/>
                <a:gd name="T7" fmla="*/ 8 h 32"/>
                <a:gd name="T8" fmla="*/ 26 w 34"/>
                <a:gd name="T9" fmla="*/ 8 h 32"/>
                <a:gd name="T10" fmla="*/ 26 w 34"/>
                <a:gd name="T11" fmla="*/ 6 h 32"/>
                <a:gd name="T12" fmla="*/ 28 w 34"/>
                <a:gd name="T13" fmla="*/ 4 h 32"/>
                <a:gd name="T14" fmla="*/ 26 w 34"/>
                <a:gd name="T15" fmla="*/ 2 h 32"/>
                <a:gd name="T16" fmla="*/ 26 w 34"/>
                <a:gd name="T17" fmla="*/ 2 h 32"/>
                <a:gd name="T18" fmla="*/ 22 w 34"/>
                <a:gd name="T19" fmla="*/ 0 h 32"/>
                <a:gd name="T20" fmla="*/ 16 w 34"/>
                <a:gd name="T21" fmla="*/ 2 h 32"/>
                <a:gd name="T22" fmla="*/ 10 w 34"/>
                <a:gd name="T23" fmla="*/ 6 h 32"/>
                <a:gd name="T24" fmla="*/ 4 w 34"/>
                <a:gd name="T25" fmla="*/ 12 h 32"/>
                <a:gd name="T26" fmla="*/ 2 w 34"/>
                <a:gd name="T27" fmla="*/ 18 h 32"/>
                <a:gd name="T28" fmla="*/ 2 w 34"/>
                <a:gd name="T29" fmla="*/ 18 h 32"/>
                <a:gd name="T30" fmla="*/ 2 w 34"/>
                <a:gd name="T31" fmla="*/ 18 h 32"/>
                <a:gd name="T32" fmla="*/ 0 w 34"/>
                <a:gd name="T33" fmla="*/ 22 h 32"/>
                <a:gd name="T34" fmla="*/ 0 w 34"/>
                <a:gd name="T35" fmla="*/ 22 h 32"/>
                <a:gd name="T36" fmla="*/ 4 w 34"/>
                <a:gd name="T37" fmla="*/ 22 h 32"/>
                <a:gd name="T38" fmla="*/ 4 w 34"/>
                <a:gd name="T39" fmla="*/ 22 h 32"/>
                <a:gd name="T40" fmla="*/ 4 w 34"/>
                <a:gd name="T41" fmla="*/ 24 h 32"/>
                <a:gd name="T42" fmla="*/ 6 w 34"/>
                <a:gd name="T43" fmla="*/ 28 h 32"/>
                <a:gd name="T44" fmla="*/ 6 w 34"/>
                <a:gd name="T45" fmla="*/ 28 h 32"/>
                <a:gd name="T46" fmla="*/ 6 w 34"/>
                <a:gd name="T47" fmla="*/ 28 h 32"/>
                <a:gd name="T48" fmla="*/ 6 w 34"/>
                <a:gd name="T49" fmla="*/ 32 h 32"/>
                <a:gd name="T50" fmla="*/ 6 w 34"/>
                <a:gd name="T51" fmla="*/ 32 h 32"/>
                <a:gd name="T52" fmla="*/ 6 w 34"/>
                <a:gd name="T53" fmla="*/ 30 h 32"/>
                <a:gd name="T54" fmla="*/ 6 w 34"/>
                <a:gd name="T55" fmla="*/ 30 h 32"/>
                <a:gd name="T56" fmla="*/ 6 w 34"/>
                <a:gd name="T57" fmla="*/ 28 h 32"/>
                <a:gd name="T58" fmla="*/ 10 w 34"/>
                <a:gd name="T59" fmla="*/ 24 h 32"/>
                <a:gd name="T60" fmla="*/ 10 w 34"/>
                <a:gd name="T61" fmla="*/ 24 h 32"/>
                <a:gd name="T62" fmla="*/ 10 w 34"/>
                <a:gd name="T63" fmla="*/ 24 h 32"/>
                <a:gd name="T64" fmla="*/ 20 w 34"/>
                <a:gd name="T65" fmla="*/ 20 h 32"/>
                <a:gd name="T66" fmla="*/ 22 w 34"/>
                <a:gd name="T67" fmla="*/ 16 h 32"/>
                <a:gd name="T68" fmla="*/ 22 w 34"/>
                <a:gd name="T69" fmla="*/ 16 h 32"/>
                <a:gd name="T70" fmla="*/ 24 w 34"/>
                <a:gd name="T71" fmla="*/ 16 h 32"/>
                <a:gd name="T72" fmla="*/ 26 w 34"/>
                <a:gd name="T73" fmla="*/ 16 h 32"/>
                <a:gd name="T74" fmla="*/ 26 w 34"/>
                <a:gd name="T75" fmla="*/ 16 h 32"/>
                <a:gd name="T76" fmla="*/ 28 w 34"/>
                <a:gd name="T77" fmla="*/ 16 h 32"/>
                <a:gd name="T78" fmla="*/ 34 w 34"/>
                <a:gd name="T79" fmla="*/ 18 h 32"/>
                <a:gd name="T80" fmla="*/ 32 w 34"/>
                <a:gd name="T81" fmla="*/ 14 h 32"/>
                <a:gd name="T82" fmla="*/ 30 w 34"/>
                <a:gd name="T83" fmla="*/ 12 h 32"/>
                <a:gd name="T84" fmla="*/ 26 w 34"/>
                <a:gd name="T85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" h="32">
                  <a:moveTo>
                    <a:pt x="26" y="10"/>
                  </a:moveTo>
                  <a:lnTo>
                    <a:pt x="26" y="10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6"/>
                  </a:lnTo>
                  <a:lnTo>
                    <a:pt x="28" y="4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2" y="0"/>
                  </a:lnTo>
                  <a:lnTo>
                    <a:pt x="16" y="2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20" y="20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8" y="16"/>
                  </a:lnTo>
                  <a:lnTo>
                    <a:pt x="34" y="18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2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77"/>
            <p:cNvSpPr>
              <a:spLocks/>
            </p:cNvSpPr>
            <p:nvPr/>
          </p:nvSpPr>
          <p:spPr bwMode="auto">
            <a:xfrm>
              <a:off x="3212" y="2611"/>
              <a:ext cx="30" cy="38"/>
            </a:xfrm>
            <a:custGeom>
              <a:avLst/>
              <a:gdLst>
                <a:gd name="T0" fmla="*/ 14 w 30"/>
                <a:gd name="T1" fmla="*/ 14 h 38"/>
                <a:gd name="T2" fmla="*/ 10 w 30"/>
                <a:gd name="T3" fmla="*/ 16 h 38"/>
                <a:gd name="T4" fmla="*/ 10 w 30"/>
                <a:gd name="T5" fmla="*/ 16 h 38"/>
                <a:gd name="T6" fmla="*/ 10 w 30"/>
                <a:gd name="T7" fmla="*/ 16 h 38"/>
                <a:gd name="T8" fmla="*/ 4 w 30"/>
                <a:gd name="T9" fmla="*/ 18 h 38"/>
                <a:gd name="T10" fmla="*/ 4 w 30"/>
                <a:gd name="T11" fmla="*/ 20 h 38"/>
                <a:gd name="T12" fmla="*/ 2 w 30"/>
                <a:gd name="T13" fmla="*/ 22 h 38"/>
                <a:gd name="T14" fmla="*/ 0 w 30"/>
                <a:gd name="T15" fmla="*/ 34 h 38"/>
                <a:gd name="T16" fmla="*/ 0 w 30"/>
                <a:gd name="T17" fmla="*/ 34 h 38"/>
                <a:gd name="T18" fmla="*/ 0 w 30"/>
                <a:gd name="T19" fmla="*/ 34 h 38"/>
                <a:gd name="T20" fmla="*/ 2 w 30"/>
                <a:gd name="T21" fmla="*/ 36 h 38"/>
                <a:gd name="T22" fmla="*/ 4 w 30"/>
                <a:gd name="T23" fmla="*/ 36 h 38"/>
                <a:gd name="T24" fmla="*/ 4 w 30"/>
                <a:gd name="T25" fmla="*/ 36 h 38"/>
                <a:gd name="T26" fmla="*/ 4 w 30"/>
                <a:gd name="T27" fmla="*/ 36 h 38"/>
                <a:gd name="T28" fmla="*/ 4 w 30"/>
                <a:gd name="T29" fmla="*/ 36 h 38"/>
                <a:gd name="T30" fmla="*/ 6 w 30"/>
                <a:gd name="T31" fmla="*/ 36 h 38"/>
                <a:gd name="T32" fmla="*/ 14 w 30"/>
                <a:gd name="T33" fmla="*/ 38 h 38"/>
                <a:gd name="T34" fmla="*/ 14 w 30"/>
                <a:gd name="T35" fmla="*/ 38 h 38"/>
                <a:gd name="T36" fmla="*/ 16 w 30"/>
                <a:gd name="T37" fmla="*/ 36 h 38"/>
                <a:gd name="T38" fmla="*/ 16 w 30"/>
                <a:gd name="T39" fmla="*/ 36 h 38"/>
                <a:gd name="T40" fmla="*/ 16 w 30"/>
                <a:gd name="T41" fmla="*/ 36 h 38"/>
                <a:gd name="T42" fmla="*/ 20 w 30"/>
                <a:gd name="T43" fmla="*/ 30 h 38"/>
                <a:gd name="T44" fmla="*/ 20 w 30"/>
                <a:gd name="T45" fmla="*/ 30 h 38"/>
                <a:gd name="T46" fmla="*/ 20 w 30"/>
                <a:gd name="T47" fmla="*/ 30 h 38"/>
                <a:gd name="T48" fmla="*/ 24 w 30"/>
                <a:gd name="T49" fmla="*/ 26 h 38"/>
                <a:gd name="T50" fmla="*/ 24 w 30"/>
                <a:gd name="T51" fmla="*/ 26 h 38"/>
                <a:gd name="T52" fmla="*/ 24 w 30"/>
                <a:gd name="T53" fmla="*/ 26 h 38"/>
                <a:gd name="T54" fmla="*/ 26 w 30"/>
                <a:gd name="T55" fmla="*/ 26 h 38"/>
                <a:gd name="T56" fmla="*/ 22 w 30"/>
                <a:gd name="T57" fmla="*/ 20 h 38"/>
                <a:gd name="T58" fmla="*/ 22 w 30"/>
                <a:gd name="T59" fmla="*/ 20 h 38"/>
                <a:gd name="T60" fmla="*/ 22 w 30"/>
                <a:gd name="T61" fmla="*/ 20 h 38"/>
                <a:gd name="T62" fmla="*/ 20 w 30"/>
                <a:gd name="T63" fmla="*/ 14 h 38"/>
                <a:gd name="T64" fmla="*/ 20 w 30"/>
                <a:gd name="T65" fmla="*/ 14 h 38"/>
                <a:gd name="T66" fmla="*/ 20 w 30"/>
                <a:gd name="T67" fmla="*/ 14 h 38"/>
                <a:gd name="T68" fmla="*/ 20 w 30"/>
                <a:gd name="T69" fmla="*/ 10 h 38"/>
                <a:gd name="T70" fmla="*/ 20 w 30"/>
                <a:gd name="T71" fmla="*/ 10 h 38"/>
                <a:gd name="T72" fmla="*/ 20 w 30"/>
                <a:gd name="T73" fmla="*/ 8 h 38"/>
                <a:gd name="T74" fmla="*/ 24 w 30"/>
                <a:gd name="T75" fmla="*/ 4 h 38"/>
                <a:gd name="T76" fmla="*/ 24 w 30"/>
                <a:gd name="T77" fmla="*/ 4 h 38"/>
                <a:gd name="T78" fmla="*/ 24 w 30"/>
                <a:gd name="T79" fmla="*/ 4 h 38"/>
                <a:gd name="T80" fmla="*/ 30 w 30"/>
                <a:gd name="T81" fmla="*/ 0 h 38"/>
                <a:gd name="T82" fmla="*/ 24 w 30"/>
                <a:gd name="T83" fmla="*/ 2 h 38"/>
                <a:gd name="T84" fmla="*/ 18 w 30"/>
                <a:gd name="T85" fmla="*/ 6 h 38"/>
                <a:gd name="T86" fmla="*/ 16 w 30"/>
                <a:gd name="T87" fmla="*/ 10 h 38"/>
                <a:gd name="T88" fmla="*/ 16 w 30"/>
                <a:gd name="T89" fmla="*/ 10 h 38"/>
                <a:gd name="T90" fmla="*/ 16 w 30"/>
                <a:gd name="T91" fmla="*/ 12 h 38"/>
                <a:gd name="T92" fmla="*/ 14 w 30"/>
                <a:gd name="T93" fmla="*/ 14 h 38"/>
                <a:gd name="T94" fmla="*/ 14 w 30"/>
                <a:gd name="T95" fmla="*/ 14 h 38"/>
                <a:gd name="T96" fmla="*/ 14 w 30"/>
                <a:gd name="T97" fmla="*/ 14 h 38"/>
                <a:gd name="T98" fmla="*/ 14 w 30"/>
                <a:gd name="T99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" h="38">
                  <a:moveTo>
                    <a:pt x="14" y="14"/>
                  </a:move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6" y="36"/>
                  </a:lnTo>
                  <a:lnTo>
                    <a:pt x="16" y="36"/>
                  </a:lnTo>
                  <a:lnTo>
                    <a:pt x="16" y="36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30" y="0"/>
                  </a:lnTo>
                  <a:lnTo>
                    <a:pt x="24" y="2"/>
                  </a:lnTo>
                  <a:lnTo>
                    <a:pt x="18" y="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8"/>
            <p:cNvSpPr>
              <a:spLocks noChangeArrowheads="1"/>
            </p:cNvSpPr>
            <p:nvPr/>
          </p:nvSpPr>
          <p:spPr bwMode="auto">
            <a:xfrm>
              <a:off x="3407" y="3070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79"/>
            <p:cNvSpPr>
              <a:spLocks/>
            </p:cNvSpPr>
            <p:nvPr/>
          </p:nvSpPr>
          <p:spPr bwMode="auto">
            <a:xfrm>
              <a:off x="3465" y="3028"/>
              <a:ext cx="4" cy="6"/>
            </a:xfrm>
            <a:custGeom>
              <a:avLst/>
              <a:gdLst>
                <a:gd name="T0" fmla="*/ 0 w 4"/>
                <a:gd name="T1" fmla="*/ 4 h 6"/>
                <a:gd name="T2" fmla="*/ 0 w 4"/>
                <a:gd name="T3" fmla="*/ 6 h 6"/>
                <a:gd name="T4" fmla="*/ 0 w 4"/>
                <a:gd name="T5" fmla="*/ 6 h 6"/>
                <a:gd name="T6" fmla="*/ 2 w 4"/>
                <a:gd name="T7" fmla="*/ 6 h 6"/>
                <a:gd name="T8" fmla="*/ 2 w 4"/>
                <a:gd name="T9" fmla="*/ 4 h 6"/>
                <a:gd name="T10" fmla="*/ 4 w 4"/>
                <a:gd name="T11" fmla="*/ 2 h 6"/>
                <a:gd name="T12" fmla="*/ 2 w 4"/>
                <a:gd name="T13" fmla="*/ 0 h 6"/>
                <a:gd name="T14" fmla="*/ 0 w 4"/>
                <a:gd name="T15" fmla="*/ 0 h 6"/>
                <a:gd name="T16" fmla="*/ 0 w 4"/>
                <a:gd name="T17" fmla="*/ 2 h 6"/>
                <a:gd name="T18" fmla="*/ 0 w 4"/>
                <a:gd name="T19" fmla="*/ 2 h 6"/>
                <a:gd name="T20" fmla="*/ 0 w 4"/>
                <a:gd name="T21" fmla="*/ 2 h 6"/>
                <a:gd name="T22" fmla="*/ 0 w 4"/>
                <a:gd name="T2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6">
                  <a:moveTo>
                    <a:pt x="0" y="4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80"/>
            <p:cNvSpPr>
              <a:spLocks/>
            </p:cNvSpPr>
            <p:nvPr/>
          </p:nvSpPr>
          <p:spPr bwMode="auto">
            <a:xfrm>
              <a:off x="3507" y="2941"/>
              <a:ext cx="24" cy="18"/>
            </a:xfrm>
            <a:custGeom>
              <a:avLst/>
              <a:gdLst>
                <a:gd name="T0" fmla="*/ 4 w 24"/>
                <a:gd name="T1" fmla="*/ 4 h 18"/>
                <a:gd name="T2" fmla="*/ 4 w 24"/>
                <a:gd name="T3" fmla="*/ 4 h 18"/>
                <a:gd name="T4" fmla="*/ 6 w 24"/>
                <a:gd name="T5" fmla="*/ 4 h 18"/>
                <a:gd name="T6" fmla="*/ 6 w 24"/>
                <a:gd name="T7" fmla="*/ 4 h 18"/>
                <a:gd name="T8" fmla="*/ 6 w 24"/>
                <a:gd name="T9" fmla="*/ 6 h 18"/>
                <a:gd name="T10" fmla="*/ 8 w 24"/>
                <a:gd name="T11" fmla="*/ 8 h 18"/>
                <a:gd name="T12" fmla="*/ 8 w 24"/>
                <a:gd name="T13" fmla="*/ 8 h 18"/>
                <a:gd name="T14" fmla="*/ 8 w 24"/>
                <a:gd name="T15" fmla="*/ 8 h 18"/>
                <a:gd name="T16" fmla="*/ 6 w 24"/>
                <a:gd name="T17" fmla="*/ 12 h 18"/>
                <a:gd name="T18" fmla="*/ 8 w 24"/>
                <a:gd name="T19" fmla="*/ 14 h 18"/>
                <a:gd name="T20" fmla="*/ 10 w 24"/>
                <a:gd name="T21" fmla="*/ 16 h 18"/>
                <a:gd name="T22" fmla="*/ 14 w 24"/>
                <a:gd name="T23" fmla="*/ 18 h 18"/>
                <a:gd name="T24" fmla="*/ 16 w 24"/>
                <a:gd name="T25" fmla="*/ 16 h 18"/>
                <a:gd name="T26" fmla="*/ 16 w 24"/>
                <a:gd name="T27" fmla="*/ 16 h 18"/>
                <a:gd name="T28" fmla="*/ 18 w 24"/>
                <a:gd name="T29" fmla="*/ 14 h 18"/>
                <a:gd name="T30" fmla="*/ 18 w 24"/>
                <a:gd name="T31" fmla="*/ 14 h 18"/>
                <a:gd name="T32" fmla="*/ 20 w 24"/>
                <a:gd name="T33" fmla="*/ 12 h 18"/>
                <a:gd name="T34" fmla="*/ 22 w 24"/>
                <a:gd name="T35" fmla="*/ 12 h 18"/>
                <a:gd name="T36" fmla="*/ 24 w 24"/>
                <a:gd name="T37" fmla="*/ 10 h 18"/>
                <a:gd name="T38" fmla="*/ 22 w 24"/>
                <a:gd name="T39" fmla="*/ 8 h 18"/>
                <a:gd name="T40" fmla="*/ 22 w 24"/>
                <a:gd name="T41" fmla="*/ 8 h 18"/>
                <a:gd name="T42" fmla="*/ 22 w 24"/>
                <a:gd name="T43" fmla="*/ 6 h 18"/>
                <a:gd name="T44" fmla="*/ 24 w 24"/>
                <a:gd name="T45" fmla="*/ 4 h 18"/>
                <a:gd name="T46" fmla="*/ 24 w 24"/>
                <a:gd name="T47" fmla="*/ 4 h 18"/>
                <a:gd name="T48" fmla="*/ 22 w 24"/>
                <a:gd name="T49" fmla="*/ 4 h 18"/>
                <a:gd name="T50" fmla="*/ 20 w 24"/>
                <a:gd name="T51" fmla="*/ 6 h 18"/>
                <a:gd name="T52" fmla="*/ 20 w 24"/>
                <a:gd name="T53" fmla="*/ 6 h 18"/>
                <a:gd name="T54" fmla="*/ 18 w 24"/>
                <a:gd name="T55" fmla="*/ 6 h 18"/>
                <a:gd name="T56" fmla="*/ 16 w 24"/>
                <a:gd name="T57" fmla="*/ 4 h 18"/>
                <a:gd name="T58" fmla="*/ 16 w 24"/>
                <a:gd name="T59" fmla="*/ 4 h 18"/>
                <a:gd name="T60" fmla="*/ 14 w 24"/>
                <a:gd name="T61" fmla="*/ 4 h 18"/>
                <a:gd name="T62" fmla="*/ 12 w 24"/>
                <a:gd name="T63" fmla="*/ 2 h 18"/>
                <a:gd name="T64" fmla="*/ 10 w 24"/>
                <a:gd name="T65" fmla="*/ 2 h 18"/>
                <a:gd name="T66" fmla="*/ 2 w 24"/>
                <a:gd name="T67" fmla="*/ 0 h 18"/>
                <a:gd name="T68" fmla="*/ 2 w 24"/>
                <a:gd name="T69" fmla="*/ 0 h 18"/>
                <a:gd name="T70" fmla="*/ 2 w 24"/>
                <a:gd name="T71" fmla="*/ 0 h 18"/>
                <a:gd name="T72" fmla="*/ 2 w 24"/>
                <a:gd name="T73" fmla="*/ 0 h 18"/>
                <a:gd name="T74" fmla="*/ 0 w 24"/>
                <a:gd name="T75" fmla="*/ 6 h 18"/>
                <a:gd name="T76" fmla="*/ 0 w 24"/>
                <a:gd name="T77" fmla="*/ 6 h 18"/>
                <a:gd name="T78" fmla="*/ 2 w 24"/>
                <a:gd name="T79" fmla="*/ 6 h 18"/>
                <a:gd name="T80" fmla="*/ 4 w 24"/>
                <a:gd name="T8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" h="18">
                  <a:moveTo>
                    <a:pt x="4" y="4"/>
                  </a:moveTo>
                  <a:lnTo>
                    <a:pt x="4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6" y="12"/>
                  </a:lnTo>
                  <a:lnTo>
                    <a:pt x="8" y="14"/>
                  </a:lnTo>
                  <a:lnTo>
                    <a:pt x="10" y="16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0" y="12"/>
                  </a:lnTo>
                  <a:lnTo>
                    <a:pt x="22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81"/>
            <p:cNvSpPr>
              <a:spLocks/>
            </p:cNvSpPr>
            <p:nvPr/>
          </p:nvSpPr>
          <p:spPr bwMode="auto">
            <a:xfrm>
              <a:off x="3501" y="3026"/>
              <a:ext cx="24" cy="22"/>
            </a:xfrm>
            <a:custGeom>
              <a:avLst/>
              <a:gdLst>
                <a:gd name="T0" fmla="*/ 18 w 24"/>
                <a:gd name="T1" fmla="*/ 4 h 22"/>
                <a:gd name="T2" fmla="*/ 16 w 24"/>
                <a:gd name="T3" fmla="*/ 0 h 22"/>
                <a:gd name="T4" fmla="*/ 10 w 24"/>
                <a:gd name="T5" fmla="*/ 0 h 22"/>
                <a:gd name="T6" fmla="*/ 6 w 24"/>
                <a:gd name="T7" fmla="*/ 2 h 22"/>
                <a:gd name="T8" fmla="*/ 4 w 24"/>
                <a:gd name="T9" fmla="*/ 4 h 22"/>
                <a:gd name="T10" fmla="*/ 4 w 24"/>
                <a:gd name="T11" fmla="*/ 6 h 22"/>
                <a:gd name="T12" fmla="*/ 2 w 24"/>
                <a:gd name="T13" fmla="*/ 10 h 22"/>
                <a:gd name="T14" fmla="*/ 2 w 24"/>
                <a:gd name="T15" fmla="*/ 10 h 22"/>
                <a:gd name="T16" fmla="*/ 2 w 24"/>
                <a:gd name="T17" fmla="*/ 10 h 22"/>
                <a:gd name="T18" fmla="*/ 0 w 24"/>
                <a:gd name="T19" fmla="*/ 14 h 22"/>
                <a:gd name="T20" fmla="*/ 2 w 24"/>
                <a:gd name="T21" fmla="*/ 18 h 22"/>
                <a:gd name="T22" fmla="*/ 2 w 24"/>
                <a:gd name="T23" fmla="*/ 18 h 22"/>
                <a:gd name="T24" fmla="*/ 2 w 24"/>
                <a:gd name="T25" fmla="*/ 18 h 22"/>
                <a:gd name="T26" fmla="*/ 4 w 24"/>
                <a:gd name="T27" fmla="*/ 16 h 22"/>
                <a:gd name="T28" fmla="*/ 4 w 24"/>
                <a:gd name="T29" fmla="*/ 16 h 22"/>
                <a:gd name="T30" fmla="*/ 6 w 24"/>
                <a:gd name="T31" fmla="*/ 18 h 22"/>
                <a:gd name="T32" fmla="*/ 10 w 24"/>
                <a:gd name="T33" fmla="*/ 20 h 22"/>
                <a:gd name="T34" fmla="*/ 12 w 24"/>
                <a:gd name="T35" fmla="*/ 22 h 22"/>
                <a:gd name="T36" fmla="*/ 18 w 24"/>
                <a:gd name="T37" fmla="*/ 22 h 22"/>
                <a:gd name="T38" fmla="*/ 20 w 24"/>
                <a:gd name="T39" fmla="*/ 20 h 22"/>
                <a:gd name="T40" fmla="*/ 22 w 24"/>
                <a:gd name="T41" fmla="*/ 16 h 22"/>
                <a:gd name="T42" fmla="*/ 22 w 24"/>
                <a:gd name="T43" fmla="*/ 14 h 22"/>
                <a:gd name="T44" fmla="*/ 24 w 24"/>
                <a:gd name="T45" fmla="*/ 10 h 22"/>
                <a:gd name="T46" fmla="*/ 18 w 24"/>
                <a:gd name="T47" fmla="*/ 6 h 22"/>
                <a:gd name="T48" fmla="*/ 18 w 24"/>
                <a:gd name="T49" fmla="*/ 6 h 22"/>
                <a:gd name="T50" fmla="*/ 18 w 24"/>
                <a:gd name="T51" fmla="*/ 4 h 22"/>
                <a:gd name="T52" fmla="*/ 18 w 24"/>
                <a:gd name="T53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2">
                  <a:moveTo>
                    <a:pt x="18" y="4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10" y="20"/>
                  </a:lnTo>
                  <a:lnTo>
                    <a:pt x="12" y="22"/>
                  </a:lnTo>
                  <a:lnTo>
                    <a:pt x="18" y="22"/>
                  </a:lnTo>
                  <a:lnTo>
                    <a:pt x="20" y="20"/>
                  </a:lnTo>
                  <a:lnTo>
                    <a:pt x="22" y="16"/>
                  </a:lnTo>
                  <a:lnTo>
                    <a:pt x="22" y="14"/>
                  </a:lnTo>
                  <a:lnTo>
                    <a:pt x="24" y="1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82"/>
            <p:cNvSpPr>
              <a:spLocks/>
            </p:cNvSpPr>
            <p:nvPr/>
          </p:nvSpPr>
          <p:spPr bwMode="auto">
            <a:xfrm>
              <a:off x="3272" y="2705"/>
              <a:ext cx="6" cy="6"/>
            </a:xfrm>
            <a:custGeom>
              <a:avLst/>
              <a:gdLst>
                <a:gd name="T0" fmla="*/ 2 w 6"/>
                <a:gd name="T1" fmla="*/ 6 h 6"/>
                <a:gd name="T2" fmla="*/ 6 w 6"/>
                <a:gd name="T3" fmla="*/ 4 h 6"/>
                <a:gd name="T4" fmla="*/ 6 w 6"/>
                <a:gd name="T5" fmla="*/ 4 h 6"/>
                <a:gd name="T6" fmla="*/ 6 w 6"/>
                <a:gd name="T7" fmla="*/ 0 h 6"/>
                <a:gd name="T8" fmla="*/ 6 w 6"/>
                <a:gd name="T9" fmla="*/ 0 h 6"/>
                <a:gd name="T10" fmla="*/ 6 w 6"/>
                <a:gd name="T11" fmla="*/ 0 h 6"/>
                <a:gd name="T12" fmla="*/ 0 w 6"/>
                <a:gd name="T13" fmla="*/ 0 h 6"/>
                <a:gd name="T14" fmla="*/ 0 w 6"/>
                <a:gd name="T15" fmla="*/ 2 h 6"/>
                <a:gd name="T16" fmla="*/ 0 w 6"/>
                <a:gd name="T17" fmla="*/ 4 h 6"/>
                <a:gd name="T18" fmla="*/ 0 w 6"/>
                <a:gd name="T19" fmla="*/ 6 h 6"/>
                <a:gd name="T20" fmla="*/ 2 w 6"/>
                <a:gd name="T2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6">
                  <a:moveTo>
                    <a:pt x="2" y="6"/>
                  </a:moveTo>
                  <a:lnTo>
                    <a:pt x="6" y="4"/>
                  </a:lnTo>
                  <a:lnTo>
                    <a:pt x="6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83"/>
            <p:cNvSpPr>
              <a:spLocks/>
            </p:cNvSpPr>
            <p:nvPr/>
          </p:nvSpPr>
          <p:spPr bwMode="auto">
            <a:xfrm>
              <a:off x="3409" y="3009"/>
              <a:ext cx="6" cy="3"/>
            </a:xfrm>
            <a:custGeom>
              <a:avLst/>
              <a:gdLst>
                <a:gd name="T0" fmla="*/ 2 w 6"/>
                <a:gd name="T1" fmla="*/ 2 h 3"/>
                <a:gd name="T2" fmla="*/ 2 w 6"/>
                <a:gd name="T3" fmla="*/ 2 h 3"/>
                <a:gd name="T4" fmla="*/ 4 w 6"/>
                <a:gd name="T5" fmla="*/ 2 h 3"/>
                <a:gd name="T6" fmla="*/ 4 w 6"/>
                <a:gd name="T7" fmla="*/ 2 h 3"/>
                <a:gd name="T8" fmla="*/ 6 w 6"/>
                <a:gd name="T9" fmla="*/ 2 h 3"/>
                <a:gd name="T10" fmla="*/ 6 w 6"/>
                <a:gd name="T11" fmla="*/ 2 h 3"/>
                <a:gd name="T12" fmla="*/ 4 w 6"/>
                <a:gd name="T13" fmla="*/ 0 h 3"/>
                <a:gd name="T14" fmla="*/ 0 w 6"/>
                <a:gd name="T15" fmla="*/ 2 h 3"/>
                <a:gd name="T16" fmla="*/ 0 w 6"/>
                <a:gd name="T17" fmla="*/ 2 h 3"/>
                <a:gd name="T18" fmla="*/ 0 w 6"/>
                <a:gd name="T19" fmla="*/ 3 h 3"/>
                <a:gd name="T20" fmla="*/ 2 w 6"/>
                <a:gd name="T2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3">
                  <a:moveTo>
                    <a:pt x="2" y="2"/>
                  </a:move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84"/>
            <p:cNvSpPr>
              <a:spLocks/>
            </p:cNvSpPr>
            <p:nvPr/>
          </p:nvSpPr>
          <p:spPr bwMode="auto">
            <a:xfrm>
              <a:off x="3567" y="2917"/>
              <a:ext cx="12" cy="16"/>
            </a:xfrm>
            <a:custGeom>
              <a:avLst/>
              <a:gdLst>
                <a:gd name="T0" fmla="*/ 6 w 12"/>
                <a:gd name="T1" fmla="*/ 12 h 16"/>
                <a:gd name="T2" fmla="*/ 6 w 12"/>
                <a:gd name="T3" fmla="*/ 12 h 16"/>
                <a:gd name="T4" fmla="*/ 8 w 12"/>
                <a:gd name="T5" fmla="*/ 10 h 16"/>
                <a:gd name="T6" fmla="*/ 8 w 12"/>
                <a:gd name="T7" fmla="*/ 10 h 16"/>
                <a:gd name="T8" fmla="*/ 8 w 12"/>
                <a:gd name="T9" fmla="*/ 10 h 16"/>
                <a:gd name="T10" fmla="*/ 8 w 12"/>
                <a:gd name="T11" fmla="*/ 10 h 16"/>
                <a:gd name="T12" fmla="*/ 10 w 12"/>
                <a:gd name="T13" fmla="*/ 12 h 16"/>
                <a:gd name="T14" fmla="*/ 10 w 12"/>
                <a:gd name="T15" fmla="*/ 16 h 16"/>
                <a:gd name="T16" fmla="*/ 10 w 12"/>
                <a:gd name="T17" fmla="*/ 16 h 16"/>
                <a:gd name="T18" fmla="*/ 12 w 12"/>
                <a:gd name="T19" fmla="*/ 14 h 16"/>
                <a:gd name="T20" fmla="*/ 12 w 12"/>
                <a:gd name="T21" fmla="*/ 12 h 16"/>
                <a:gd name="T22" fmla="*/ 8 w 12"/>
                <a:gd name="T23" fmla="*/ 4 h 16"/>
                <a:gd name="T24" fmla="*/ 8 w 12"/>
                <a:gd name="T25" fmla="*/ 2 h 16"/>
                <a:gd name="T26" fmla="*/ 8 w 12"/>
                <a:gd name="T27" fmla="*/ 2 h 16"/>
                <a:gd name="T28" fmla="*/ 6 w 12"/>
                <a:gd name="T29" fmla="*/ 2 h 16"/>
                <a:gd name="T30" fmla="*/ 2 w 12"/>
                <a:gd name="T31" fmla="*/ 0 h 16"/>
                <a:gd name="T32" fmla="*/ 0 w 12"/>
                <a:gd name="T33" fmla="*/ 2 h 16"/>
                <a:gd name="T34" fmla="*/ 0 w 12"/>
                <a:gd name="T35" fmla="*/ 2 h 16"/>
                <a:gd name="T36" fmla="*/ 4 w 12"/>
                <a:gd name="T37" fmla="*/ 14 h 16"/>
                <a:gd name="T38" fmla="*/ 6 w 12"/>
                <a:gd name="T3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16">
                  <a:moveTo>
                    <a:pt x="6" y="12"/>
                  </a:moveTo>
                  <a:lnTo>
                    <a:pt x="6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8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14"/>
                  </a:lnTo>
                  <a:lnTo>
                    <a:pt x="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85"/>
            <p:cNvSpPr>
              <a:spLocks/>
            </p:cNvSpPr>
            <p:nvPr/>
          </p:nvSpPr>
          <p:spPr bwMode="auto">
            <a:xfrm>
              <a:off x="3393" y="3018"/>
              <a:ext cx="20" cy="18"/>
            </a:xfrm>
            <a:custGeom>
              <a:avLst/>
              <a:gdLst>
                <a:gd name="T0" fmla="*/ 2 w 20"/>
                <a:gd name="T1" fmla="*/ 14 h 18"/>
                <a:gd name="T2" fmla="*/ 2 w 20"/>
                <a:gd name="T3" fmla="*/ 16 h 18"/>
                <a:gd name="T4" fmla="*/ 6 w 20"/>
                <a:gd name="T5" fmla="*/ 18 h 18"/>
                <a:gd name="T6" fmla="*/ 8 w 20"/>
                <a:gd name="T7" fmla="*/ 18 h 18"/>
                <a:gd name="T8" fmla="*/ 8 w 20"/>
                <a:gd name="T9" fmla="*/ 18 h 18"/>
                <a:gd name="T10" fmla="*/ 8 w 20"/>
                <a:gd name="T11" fmla="*/ 18 h 18"/>
                <a:gd name="T12" fmla="*/ 8 w 20"/>
                <a:gd name="T13" fmla="*/ 16 h 18"/>
                <a:gd name="T14" fmla="*/ 8 w 20"/>
                <a:gd name="T15" fmla="*/ 16 h 18"/>
                <a:gd name="T16" fmla="*/ 10 w 20"/>
                <a:gd name="T17" fmla="*/ 14 h 18"/>
                <a:gd name="T18" fmla="*/ 12 w 20"/>
                <a:gd name="T19" fmla="*/ 14 h 18"/>
                <a:gd name="T20" fmla="*/ 12 w 20"/>
                <a:gd name="T21" fmla="*/ 14 h 18"/>
                <a:gd name="T22" fmla="*/ 12 w 20"/>
                <a:gd name="T23" fmla="*/ 14 h 18"/>
                <a:gd name="T24" fmla="*/ 16 w 20"/>
                <a:gd name="T25" fmla="*/ 14 h 18"/>
                <a:gd name="T26" fmla="*/ 16 w 20"/>
                <a:gd name="T27" fmla="*/ 10 h 18"/>
                <a:gd name="T28" fmla="*/ 16 w 20"/>
                <a:gd name="T29" fmla="*/ 10 h 18"/>
                <a:gd name="T30" fmla="*/ 18 w 20"/>
                <a:gd name="T31" fmla="*/ 8 h 18"/>
                <a:gd name="T32" fmla="*/ 20 w 20"/>
                <a:gd name="T33" fmla="*/ 8 h 18"/>
                <a:gd name="T34" fmla="*/ 20 w 20"/>
                <a:gd name="T35" fmla="*/ 6 h 18"/>
                <a:gd name="T36" fmla="*/ 18 w 20"/>
                <a:gd name="T37" fmla="*/ 4 h 18"/>
                <a:gd name="T38" fmla="*/ 14 w 20"/>
                <a:gd name="T39" fmla="*/ 2 h 18"/>
                <a:gd name="T40" fmla="*/ 6 w 20"/>
                <a:gd name="T41" fmla="*/ 0 h 18"/>
                <a:gd name="T42" fmla="*/ 6 w 20"/>
                <a:gd name="T43" fmla="*/ 0 h 18"/>
                <a:gd name="T44" fmla="*/ 6 w 20"/>
                <a:gd name="T45" fmla="*/ 0 h 18"/>
                <a:gd name="T46" fmla="*/ 4 w 20"/>
                <a:gd name="T47" fmla="*/ 0 h 18"/>
                <a:gd name="T48" fmla="*/ 4 w 20"/>
                <a:gd name="T49" fmla="*/ 0 h 18"/>
                <a:gd name="T50" fmla="*/ 4 w 20"/>
                <a:gd name="T51" fmla="*/ 0 h 18"/>
                <a:gd name="T52" fmla="*/ 2 w 20"/>
                <a:gd name="T53" fmla="*/ 2 h 18"/>
                <a:gd name="T54" fmla="*/ 2 w 20"/>
                <a:gd name="T55" fmla="*/ 4 h 18"/>
                <a:gd name="T56" fmla="*/ 2 w 20"/>
                <a:gd name="T57" fmla="*/ 6 h 18"/>
                <a:gd name="T58" fmla="*/ 2 w 20"/>
                <a:gd name="T59" fmla="*/ 6 h 18"/>
                <a:gd name="T60" fmla="*/ 2 w 20"/>
                <a:gd name="T61" fmla="*/ 6 h 18"/>
                <a:gd name="T62" fmla="*/ 0 w 20"/>
                <a:gd name="T63" fmla="*/ 12 h 18"/>
                <a:gd name="T64" fmla="*/ 0 w 20"/>
                <a:gd name="T65" fmla="*/ 14 h 18"/>
                <a:gd name="T66" fmla="*/ 0 w 20"/>
                <a:gd name="T67" fmla="*/ 14 h 18"/>
                <a:gd name="T68" fmla="*/ 2 w 20"/>
                <a:gd name="T69" fmla="*/ 14 h 18"/>
                <a:gd name="T70" fmla="*/ 2 w 20"/>
                <a:gd name="T71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" h="18">
                  <a:moveTo>
                    <a:pt x="2" y="14"/>
                  </a:moveTo>
                  <a:lnTo>
                    <a:pt x="2" y="16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86"/>
            <p:cNvSpPr>
              <a:spLocks/>
            </p:cNvSpPr>
            <p:nvPr/>
          </p:nvSpPr>
          <p:spPr bwMode="auto">
            <a:xfrm>
              <a:off x="3471" y="2965"/>
              <a:ext cx="42" cy="16"/>
            </a:xfrm>
            <a:custGeom>
              <a:avLst/>
              <a:gdLst>
                <a:gd name="T0" fmla="*/ 36 w 42"/>
                <a:gd name="T1" fmla="*/ 2 h 16"/>
                <a:gd name="T2" fmla="*/ 32 w 42"/>
                <a:gd name="T3" fmla="*/ 0 h 16"/>
                <a:gd name="T4" fmla="*/ 30 w 42"/>
                <a:gd name="T5" fmla="*/ 2 h 16"/>
                <a:gd name="T6" fmla="*/ 30 w 42"/>
                <a:gd name="T7" fmla="*/ 2 h 16"/>
                <a:gd name="T8" fmla="*/ 28 w 42"/>
                <a:gd name="T9" fmla="*/ 2 h 16"/>
                <a:gd name="T10" fmla="*/ 26 w 42"/>
                <a:gd name="T11" fmla="*/ 0 h 16"/>
                <a:gd name="T12" fmla="*/ 26 w 42"/>
                <a:gd name="T13" fmla="*/ 0 h 16"/>
                <a:gd name="T14" fmla="*/ 24 w 42"/>
                <a:gd name="T15" fmla="*/ 0 h 16"/>
                <a:gd name="T16" fmla="*/ 24 w 42"/>
                <a:gd name="T17" fmla="*/ 0 h 16"/>
                <a:gd name="T18" fmla="*/ 22 w 42"/>
                <a:gd name="T19" fmla="*/ 0 h 16"/>
                <a:gd name="T20" fmla="*/ 18 w 42"/>
                <a:gd name="T21" fmla="*/ 4 h 16"/>
                <a:gd name="T22" fmla="*/ 18 w 42"/>
                <a:gd name="T23" fmla="*/ 4 h 16"/>
                <a:gd name="T24" fmla="*/ 16 w 42"/>
                <a:gd name="T25" fmla="*/ 4 h 16"/>
                <a:gd name="T26" fmla="*/ 12 w 42"/>
                <a:gd name="T27" fmla="*/ 6 h 16"/>
                <a:gd name="T28" fmla="*/ 12 w 42"/>
                <a:gd name="T29" fmla="*/ 6 h 16"/>
                <a:gd name="T30" fmla="*/ 10 w 42"/>
                <a:gd name="T31" fmla="*/ 6 h 16"/>
                <a:gd name="T32" fmla="*/ 8 w 42"/>
                <a:gd name="T33" fmla="*/ 4 h 16"/>
                <a:gd name="T34" fmla="*/ 6 w 42"/>
                <a:gd name="T35" fmla="*/ 4 h 16"/>
                <a:gd name="T36" fmla="*/ 4 w 42"/>
                <a:gd name="T37" fmla="*/ 4 h 16"/>
                <a:gd name="T38" fmla="*/ 4 w 42"/>
                <a:gd name="T39" fmla="*/ 4 h 16"/>
                <a:gd name="T40" fmla="*/ 4 w 42"/>
                <a:gd name="T41" fmla="*/ 6 h 16"/>
                <a:gd name="T42" fmla="*/ 0 w 42"/>
                <a:gd name="T43" fmla="*/ 6 h 16"/>
                <a:gd name="T44" fmla="*/ 4 w 42"/>
                <a:gd name="T45" fmla="*/ 8 h 16"/>
                <a:gd name="T46" fmla="*/ 6 w 42"/>
                <a:gd name="T47" fmla="*/ 8 h 16"/>
                <a:gd name="T48" fmla="*/ 10 w 42"/>
                <a:gd name="T49" fmla="*/ 8 h 16"/>
                <a:gd name="T50" fmla="*/ 14 w 42"/>
                <a:gd name="T51" fmla="*/ 8 h 16"/>
                <a:gd name="T52" fmla="*/ 14 w 42"/>
                <a:gd name="T53" fmla="*/ 8 h 16"/>
                <a:gd name="T54" fmla="*/ 14 w 42"/>
                <a:gd name="T55" fmla="*/ 8 h 16"/>
                <a:gd name="T56" fmla="*/ 18 w 42"/>
                <a:gd name="T57" fmla="*/ 6 h 16"/>
                <a:gd name="T58" fmla="*/ 18 w 42"/>
                <a:gd name="T59" fmla="*/ 6 h 16"/>
                <a:gd name="T60" fmla="*/ 18 w 42"/>
                <a:gd name="T61" fmla="*/ 6 h 16"/>
                <a:gd name="T62" fmla="*/ 22 w 42"/>
                <a:gd name="T63" fmla="*/ 8 h 16"/>
                <a:gd name="T64" fmla="*/ 22 w 42"/>
                <a:gd name="T65" fmla="*/ 8 h 16"/>
                <a:gd name="T66" fmla="*/ 22 w 42"/>
                <a:gd name="T67" fmla="*/ 8 h 16"/>
                <a:gd name="T68" fmla="*/ 24 w 42"/>
                <a:gd name="T69" fmla="*/ 12 h 16"/>
                <a:gd name="T70" fmla="*/ 24 w 42"/>
                <a:gd name="T71" fmla="*/ 12 h 16"/>
                <a:gd name="T72" fmla="*/ 26 w 42"/>
                <a:gd name="T73" fmla="*/ 12 h 16"/>
                <a:gd name="T74" fmla="*/ 26 w 42"/>
                <a:gd name="T75" fmla="*/ 16 h 16"/>
                <a:gd name="T76" fmla="*/ 26 w 42"/>
                <a:gd name="T77" fmla="*/ 16 h 16"/>
                <a:gd name="T78" fmla="*/ 28 w 42"/>
                <a:gd name="T79" fmla="*/ 16 h 16"/>
                <a:gd name="T80" fmla="*/ 30 w 42"/>
                <a:gd name="T81" fmla="*/ 14 h 16"/>
                <a:gd name="T82" fmla="*/ 30 w 42"/>
                <a:gd name="T83" fmla="*/ 14 h 16"/>
                <a:gd name="T84" fmla="*/ 32 w 42"/>
                <a:gd name="T85" fmla="*/ 12 h 16"/>
                <a:gd name="T86" fmla="*/ 36 w 42"/>
                <a:gd name="T87" fmla="*/ 12 h 16"/>
                <a:gd name="T88" fmla="*/ 36 w 42"/>
                <a:gd name="T89" fmla="*/ 12 h 16"/>
                <a:gd name="T90" fmla="*/ 36 w 42"/>
                <a:gd name="T91" fmla="*/ 12 h 16"/>
                <a:gd name="T92" fmla="*/ 38 w 42"/>
                <a:gd name="T93" fmla="*/ 12 h 16"/>
                <a:gd name="T94" fmla="*/ 38 w 42"/>
                <a:gd name="T95" fmla="*/ 12 h 16"/>
                <a:gd name="T96" fmla="*/ 40 w 42"/>
                <a:gd name="T97" fmla="*/ 8 h 16"/>
                <a:gd name="T98" fmla="*/ 40 w 42"/>
                <a:gd name="T99" fmla="*/ 8 h 16"/>
                <a:gd name="T100" fmla="*/ 40 w 42"/>
                <a:gd name="T101" fmla="*/ 6 h 16"/>
                <a:gd name="T102" fmla="*/ 42 w 42"/>
                <a:gd name="T103" fmla="*/ 4 h 16"/>
                <a:gd name="T104" fmla="*/ 42 w 42"/>
                <a:gd name="T105" fmla="*/ 4 h 16"/>
                <a:gd name="T106" fmla="*/ 40 w 42"/>
                <a:gd name="T107" fmla="*/ 2 h 16"/>
                <a:gd name="T108" fmla="*/ 36 w 42"/>
                <a:gd name="T10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2" h="16">
                  <a:moveTo>
                    <a:pt x="36" y="2"/>
                  </a:moveTo>
                  <a:lnTo>
                    <a:pt x="32" y="0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0" y="6"/>
                  </a:lnTo>
                  <a:lnTo>
                    <a:pt x="4" y="8"/>
                  </a:lnTo>
                  <a:lnTo>
                    <a:pt x="6" y="8"/>
                  </a:lnTo>
                  <a:lnTo>
                    <a:pt x="10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6" y="12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0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87"/>
            <p:cNvSpPr>
              <a:spLocks/>
            </p:cNvSpPr>
            <p:nvPr/>
          </p:nvSpPr>
          <p:spPr bwMode="auto">
            <a:xfrm>
              <a:off x="3557" y="2953"/>
              <a:ext cx="28" cy="24"/>
            </a:xfrm>
            <a:custGeom>
              <a:avLst/>
              <a:gdLst>
                <a:gd name="T0" fmla="*/ 26 w 28"/>
                <a:gd name="T1" fmla="*/ 8 h 24"/>
                <a:gd name="T2" fmla="*/ 22 w 28"/>
                <a:gd name="T3" fmla="*/ 8 h 24"/>
                <a:gd name="T4" fmla="*/ 18 w 28"/>
                <a:gd name="T5" fmla="*/ 10 h 24"/>
                <a:gd name="T6" fmla="*/ 18 w 28"/>
                <a:gd name="T7" fmla="*/ 10 h 24"/>
                <a:gd name="T8" fmla="*/ 16 w 28"/>
                <a:gd name="T9" fmla="*/ 10 h 24"/>
                <a:gd name="T10" fmla="*/ 14 w 28"/>
                <a:gd name="T11" fmla="*/ 8 h 24"/>
                <a:gd name="T12" fmla="*/ 14 w 28"/>
                <a:gd name="T13" fmla="*/ 8 h 24"/>
                <a:gd name="T14" fmla="*/ 12 w 28"/>
                <a:gd name="T15" fmla="*/ 8 h 24"/>
                <a:gd name="T16" fmla="*/ 10 w 28"/>
                <a:gd name="T17" fmla="*/ 4 h 24"/>
                <a:gd name="T18" fmla="*/ 8 w 28"/>
                <a:gd name="T19" fmla="*/ 0 h 24"/>
                <a:gd name="T20" fmla="*/ 8 w 28"/>
                <a:gd name="T21" fmla="*/ 0 h 24"/>
                <a:gd name="T22" fmla="*/ 6 w 28"/>
                <a:gd name="T23" fmla="*/ 2 h 24"/>
                <a:gd name="T24" fmla="*/ 2 w 28"/>
                <a:gd name="T25" fmla="*/ 6 h 24"/>
                <a:gd name="T26" fmla="*/ 2 w 28"/>
                <a:gd name="T27" fmla="*/ 6 h 24"/>
                <a:gd name="T28" fmla="*/ 2 w 28"/>
                <a:gd name="T29" fmla="*/ 6 h 24"/>
                <a:gd name="T30" fmla="*/ 0 w 28"/>
                <a:gd name="T31" fmla="*/ 6 h 24"/>
                <a:gd name="T32" fmla="*/ 4 w 28"/>
                <a:gd name="T33" fmla="*/ 8 h 24"/>
                <a:gd name="T34" fmla="*/ 4 w 28"/>
                <a:gd name="T35" fmla="*/ 8 h 24"/>
                <a:gd name="T36" fmla="*/ 6 w 28"/>
                <a:gd name="T37" fmla="*/ 8 h 24"/>
                <a:gd name="T38" fmla="*/ 8 w 28"/>
                <a:gd name="T39" fmla="*/ 10 h 24"/>
                <a:gd name="T40" fmla="*/ 8 w 28"/>
                <a:gd name="T41" fmla="*/ 10 h 24"/>
                <a:gd name="T42" fmla="*/ 8 w 28"/>
                <a:gd name="T43" fmla="*/ 10 h 24"/>
                <a:gd name="T44" fmla="*/ 10 w 28"/>
                <a:gd name="T45" fmla="*/ 12 h 24"/>
                <a:gd name="T46" fmla="*/ 10 w 28"/>
                <a:gd name="T47" fmla="*/ 12 h 24"/>
                <a:gd name="T48" fmla="*/ 10 w 28"/>
                <a:gd name="T49" fmla="*/ 14 h 24"/>
                <a:gd name="T50" fmla="*/ 14 w 28"/>
                <a:gd name="T51" fmla="*/ 14 h 24"/>
                <a:gd name="T52" fmla="*/ 14 w 28"/>
                <a:gd name="T53" fmla="*/ 14 h 24"/>
                <a:gd name="T54" fmla="*/ 16 w 28"/>
                <a:gd name="T55" fmla="*/ 16 h 24"/>
                <a:gd name="T56" fmla="*/ 18 w 28"/>
                <a:gd name="T57" fmla="*/ 18 h 24"/>
                <a:gd name="T58" fmla="*/ 18 w 28"/>
                <a:gd name="T59" fmla="*/ 18 h 24"/>
                <a:gd name="T60" fmla="*/ 18 w 28"/>
                <a:gd name="T61" fmla="*/ 18 h 24"/>
                <a:gd name="T62" fmla="*/ 18 w 28"/>
                <a:gd name="T63" fmla="*/ 18 h 24"/>
                <a:gd name="T64" fmla="*/ 16 w 28"/>
                <a:gd name="T65" fmla="*/ 20 h 24"/>
                <a:gd name="T66" fmla="*/ 14 w 28"/>
                <a:gd name="T67" fmla="*/ 22 h 24"/>
                <a:gd name="T68" fmla="*/ 14 w 28"/>
                <a:gd name="T69" fmla="*/ 24 h 24"/>
                <a:gd name="T70" fmla="*/ 14 w 28"/>
                <a:gd name="T71" fmla="*/ 24 h 24"/>
                <a:gd name="T72" fmla="*/ 22 w 28"/>
                <a:gd name="T73" fmla="*/ 18 h 24"/>
                <a:gd name="T74" fmla="*/ 20 w 28"/>
                <a:gd name="T75" fmla="*/ 16 h 24"/>
                <a:gd name="T76" fmla="*/ 20 w 28"/>
                <a:gd name="T77" fmla="*/ 16 h 24"/>
                <a:gd name="T78" fmla="*/ 18 w 28"/>
                <a:gd name="T79" fmla="*/ 14 h 24"/>
                <a:gd name="T80" fmla="*/ 18 w 28"/>
                <a:gd name="T81" fmla="*/ 14 h 24"/>
                <a:gd name="T82" fmla="*/ 20 w 28"/>
                <a:gd name="T83" fmla="*/ 12 h 24"/>
                <a:gd name="T84" fmla="*/ 24 w 28"/>
                <a:gd name="T85" fmla="*/ 12 h 24"/>
                <a:gd name="T86" fmla="*/ 24 w 28"/>
                <a:gd name="T87" fmla="*/ 12 h 24"/>
                <a:gd name="T88" fmla="*/ 24 w 28"/>
                <a:gd name="T89" fmla="*/ 12 h 24"/>
                <a:gd name="T90" fmla="*/ 28 w 28"/>
                <a:gd name="T91" fmla="*/ 12 h 24"/>
                <a:gd name="T92" fmla="*/ 26 w 28"/>
                <a:gd name="T93" fmla="*/ 10 h 24"/>
                <a:gd name="T94" fmla="*/ 26 w 28"/>
                <a:gd name="T9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4">
                  <a:moveTo>
                    <a:pt x="26" y="8"/>
                  </a:moveTo>
                  <a:lnTo>
                    <a:pt x="22" y="8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6" y="10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6" y="16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22" y="1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0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8" y="12"/>
                  </a:lnTo>
                  <a:lnTo>
                    <a:pt x="26" y="10"/>
                  </a:lnTo>
                  <a:lnTo>
                    <a:pt x="2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88"/>
            <p:cNvSpPr>
              <a:spLocks/>
            </p:cNvSpPr>
            <p:nvPr/>
          </p:nvSpPr>
          <p:spPr bwMode="auto">
            <a:xfrm>
              <a:off x="3238" y="2651"/>
              <a:ext cx="14" cy="10"/>
            </a:xfrm>
            <a:custGeom>
              <a:avLst/>
              <a:gdLst>
                <a:gd name="T0" fmla="*/ 4 w 14"/>
                <a:gd name="T1" fmla="*/ 2 h 10"/>
                <a:gd name="T2" fmla="*/ 4 w 14"/>
                <a:gd name="T3" fmla="*/ 2 h 10"/>
                <a:gd name="T4" fmla="*/ 2 w 14"/>
                <a:gd name="T5" fmla="*/ 4 h 10"/>
                <a:gd name="T6" fmla="*/ 2 w 14"/>
                <a:gd name="T7" fmla="*/ 4 h 10"/>
                <a:gd name="T8" fmla="*/ 4 w 14"/>
                <a:gd name="T9" fmla="*/ 6 h 10"/>
                <a:gd name="T10" fmla="*/ 6 w 14"/>
                <a:gd name="T11" fmla="*/ 6 h 10"/>
                <a:gd name="T12" fmla="*/ 6 w 14"/>
                <a:gd name="T13" fmla="*/ 6 h 10"/>
                <a:gd name="T14" fmla="*/ 8 w 14"/>
                <a:gd name="T15" fmla="*/ 6 h 10"/>
                <a:gd name="T16" fmla="*/ 10 w 14"/>
                <a:gd name="T17" fmla="*/ 6 h 10"/>
                <a:gd name="T18" fmla="*/ 10 w 14"/>
                <a:gd name="T19" fmla="*/ 6 h 10"/>
                <a:gd name="T20" fmla="*/ 10 w 14"/>
                <a:gd name="T21" fmla="*/ 6 h 10"/>
                <a:gd name="T22" fmla="*/ 12 w 14"/>
                <a:gd name="T23" fmla="*/ 10 h 10"/>
                <a:gd name="T24" fmla="*/ 12 w 14"/>
                <a:gd name="T25" fmla="*/ 10 h 10"/>
                <a:gd name="T26" fmla="*/ 14 w 14"/>
                <a:gd name="T27" fmla="*/ 10 h 10"/>
                <a:gd name="T28" fmla="*/ 14 w 14"/>
                <a:gd name="T29" fmla="*/ 4 h 10"/>
                <a:gd name="T30" fmla="*/ 12 w 14"/>
                <a:gd name="T31" fmla="*/ 2 h 10"/>
                <a:gd name="T32" fmla="*/ 10 w 14"/>
                <a:gd name="T33" fmla="*/ 2 h 10"/>
                <a:gd name="T34" fmla="*/ 6 w 14"/>
                <a:gd name="T35" fmla="*/ 2 h 10"/>
                <a:gd name="T36" fmla="*/ 6 w 14"/>
                <a:gd name="T37" fmla="*/ 2 h 10"/>
                <a:gd name="T38" fmla="*/ 4 w 14"/>
                <a:gd name="T39" fmla="*/ 2 h 10"/>
                <a:gd name="T40" fmla="*/ 2 w 14"/>
                <a:gd name="T41" fmla="*/ 0 h 10"/>
                <a:gd name="T42" fmla="*/ 2 w 14"/>
                <a:gd name="T43" fmla="*/ 0 h 10"/>
                <a:gd name="T44" fmla="*/ 0 w 14"/>
                <a:gd name="T45" fmla="*/ 0 h 10"/>
                <a:gd name="T46" fmla="*/ 2 w 14"/>
                <a:gd name="T47" fmla="*/ 0 h 10"/>
                <a:gd name="T48" fmla="*/ 2 w 14"/>
                <a:gd name="T49" fmla="*/ 0 h 10"/>
                <a:gd name="T50" fmla="*/ 4 w 14"/>
                <a:gd name="T51" fmla="*/ 2 h 10"/>
                <a:gd name="T52" fmla="*/ 4 w 14"/>
                <a:gd name="T5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" h="10">
                  <a:moveTo>
                    <a:pt x="4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89"/>
            <p:cNvSpPr>
              <a:spLocks/>
            </p:cNvSpPr>
            <p:nvPr/>
          </p:nvSpPr>
          <p:spPr bwMode="auto">
            <a:xfrm>
              <a:off x="3541" y="2971"/>
              <a:ext cx="16" cy="10"/>
            </a:xfrm>
            <a:custGeom>
              <a:avLst/>
              <a:gdLst>
                <a:gd name="T0" fmla="*/ 12 w 16"/>
                <a:gd name="T1" fmla="*/ 0 h 10"/>
                <a:gd name="T2" fmla="*/ 4 w 16"/>
                <a:gd name="T3" fmla="*/ 0 h 10"/>
                <a:gd name="T4" fmla="*/ 0 w 16"/>
                <a:gd name="T5" fmla="*/ 2 h 10"/>
                <a:gd name="T6" fmla="*/ 0 w 16"/>
                <a:gd name="T7" fmla="*/ 4 h 10"/>
                <a:gd name="T8" fmla="*/ 0 w 16"/>
                <a:gd name="T9" fmla="*/ 6 h 10"/>
                <a:gd name="T10" fmla="*/ 0 w 16"/>
                <a:gd name="T11" fmla="*/ 8 h 10"/>
                <a:gd name="T12" fmla="*/ 2 w 16"/>
                <a:gd name="T13" fmla="*/ 8 h 10"/>
                <a:gd name="T14" fmla="*/ 2 w 16"/>
                <a:gd name="T15" fmla="*/ 8 h 10"/>
                <a:gd name="T16" fmla="*/ 2 w 16"/>
                <a:gd name="T17" fmla="*/ 10 h 10"/>
                <a:gd name="T18" fmla="*/ 4 w 16"/>
                <a:gd name="T19" fmla="*/ 10 h 10"/>
                <a:gd name="T20" fmla="*/ 4 w 16"/>
                <a:gd name="T21" fmla="*/ 10 h 10"/>
                <a:gd name="T22" fmla="*/ 6 w 16"/>
                <a:gd name="T23" fmla="*/ 10 h 10"/>
                <a:gd name="T24" fmla="*/ 6 w 16"/>
                <a:gd name="T25" fmla="*/ 10 h 10"/>
                <a:gd name="T26" fmla="*/ 8 w 16"/>
                <a:gd name="T27" fmla="*/ 8 h 10"/>
                <a:gd name="T28" fmla="*/ 8 w 16"/>
                <a:gd name="T29" fmla="*/ 8 h 10"/>
                <a:gd name="T30" fmla="*/ 16 w 16"/>
                <a:gd name="T31" fmla="*/ 4 h 10"/>
                <a:gd name="T32" fmla="*/ 16 w 16"/>
                <a:gd name="T33" fmla="*/ 2 h 10"/>
                <a:gd name="T34" fmla="*/ 16 w 16"/>
                <a:gd name="T35" fmla="*/ 2 h 10"/>
                <a:gd name="T36" fmla="*/ 12 w 16"/>
                <a:gd name="T3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10">
                  <a:moveTo>
                    <a:pt x="12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8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90"/>
            <p:cNvSpPr>
              <a:spLocks/>
            </p:cNvSpPr>
            <p:nvPr/>
          </p:nvSpPr>
          <p:spPr bwMode="auto">
            <a:xfrm>
              <a:off x="3302" y="2771"/>
              <a:ext cx="4" cy="2"/>
            </a:xfrm>
            <a:custGeom>
              <a:avLst/>
              <a:gdLst>
                <a:gd name="T0" fmla="*/ 2 w 4"/>
                <a:gd name="T1" fmla="*/ 2 h 2"/>
                <a:gd name="T2" fmla="*/ 2 w 4"/>
                <a:gd name="T3" fmla="*/ 2 h 2"/>
                <a:gd name="T4" fmla="*/ 4 w 4"/>
                <a:gd name="T5" fmla="*/ 2 h 2"/>
                <a:gd name="T6" fmla="*/ 2 w 4"/>
                <a:gd name="T7" fmla="*/ 0 h 2"/>
                <a:gd name="T8" fmla="*/ 2 w 4"/>
                <a:gd name="T9" fmla="*/ 2 h 2"/>
                <a:gd name="T10" fmla="*/ 2 w 4"/>
                <a:gd name="T11" fmla="*/ 2 h 2"/>
                <a:gd name="T12" fmla="*/ 2 w 4"/>
                <a:gd name="T13" fmla="*/ 2 h 2"/>
                <a:gd name="T14" fmla="*/ 0 w 4"/>
                <a:gd name="T15" fmla="*/ 2 h 2"/>
                <a:gd name="T16" fmla="*/ 0 w 4"/>
                <a:gd name="T17" fmla="*/ 2 h 2"/>
                <a:gd name="T18" fmla="*/ 0 w 4"/>
                <a:gd name="T19" fmla="*/ 2 h 2"/>
                <a:gd name="T20" fmla="*/ 2 w 4"/>
                <a:gd name="T21" fmla="*/ 2 h 2"/>
                <a:gd name="T22" fmla="*/ 2 w 4"/>
                <a:gd name="T2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lnTo>
                    <a:pt x="2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91"/>
            <p:cNvSpPr>
              <a:spLocks/>
            </p:cNvSpPr>
            <p:nvPr/>
          </p:nvSpPr>
          <p:spPr bwMode="auto">
            <a:xfrm>
              <a:off x="3202" y="2901"/>
              <a:ext cx="8" cy="10"/>
            </a:xfrm>
            <a:custGeom>
              <a:avLst/>
              <a:gdLst>
                <a:gd name="T0" fmla="*/ 4 w 8"/>
                <a:gd name="T1" fmla="*/ 4 h 10"/>
                <a:gd name="T2" fmla="*/ 4 w 8"/>
                <a:gd name="T3" fmla="*/ 4 h 10"/>
                <a:gd name="T4" fmla="*/ 6 w 8"/>
                <a:gd name="T5" fmla="*/ 2 h 10"/>
                <a:gd name="T6" fmla="*/ 6 w 8"/>
                <a:gd name="T7" fmla="*/ 0 h 10"/>
                <a:gd name="T8" fmla="*/ 6 w 8"/>
                <a:gd name="T9" fmla="*/ 0 h 10"/>
                <a:gd name="T10" fmla="*/ 6 w 8"/>
                <a:gd name="T11" fmla="*/ 0 h 10"/>
                <a:gd name="T12" fmla="*/ 6 w 8"/>
                <a:gd name="T13" fmla="*/ 0 h 10"/>
                <a:gd name="T14" fmla="*/ 6 w 8"/>
                <a:gd name="T15" fmla="*/ 0 h 10"/>
                <a:gd name="T16" fmla="*/ 4 w 8"/>
                <a:gd name="T17" fmla="*/ 2 h 10"/>
                <a:gd name="T18" fmla="*/ 0 w 8"/>
                <a:gd name="T19" fmla="*/ 6 h 10"/>
                <a:gd name="T20" fmla="*/ 2 w 8"/>
                <a:gd name="T21" fmla="*/ 6 h 10"/>
                <a:gd name="T22" fmla="*/ 2 w 8"/>
                <a:gd name="T23" fmla="*/ 6 h 10"/>
                <a:gd name="T24" fmla="*/ 2 w 8"/>
                <a:gd name="T25" fmla="*/ 8 h 10"/>
                <a:gd name="T26" fmla="*/ 2 w 8"/>
                <a:gd name="T27" fmla="*/ 10 h 10"/>
                <a:gd name="T28" fmla="*/ 4 w 8"/>
                <a:gd name="T29" fmla="*/ 8 h 10"/>
                <a:gd name="T30" fmla="*/ 4 w 8"/>
                <a:gd name="T31" fmla="*/ 8 h 10"/>
                <a:gd name="T32" fmla="*/ 4 w 8"/>
                <a:gd name="T33" fmla="*/ 6 h 10"/>
                <a:gd name="T34" fmla="*/ 8 w 8"/>
                <a:gd name="T35" fmla="*/ 4 h 10"/>
                <a:gd name="T36" fmla="*/ 6 w 8"/>
                <a:gd name="T37" fmla="*/ 4 h 10"/>
                <a:gd name="T38" fmla="*/ 6 w 8"/>
                <a:gd name="T39" fmla="*/ 4 h 10"/>
                <a:gd name="T40" fmla="*/ 4 w 8"/>
                <a:gd name="T41" fmla="*/ 4 h 10"/>
                <a:gd name="T42" fmla="*/ 4 w 8"/>
                <a:gd name="T4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0">
                  <a:moveTo>
                    <a:pt x="4" y="4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8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92"/>
            <p:cNvSpPr>
              <a:spLocks/>
            </p:cNvSpPr>
            <p:nvPr/>
          </p:nvSpPr>
          <p:spPr bwMode="auto">
            <a:xfrm>
              <a:off x="3214" y="2731"/>
              <a:ext cx="28" cy="30"/>
            </a:xfrm>
            <a:custGeom>
              <a:avLst/>
              <a:gdLst>
                <a:gd name="T0" fmla="*/ 0 w 28"/>
                <a:gd name="T1" fmla="*/ 14 h 30"/>
                <a:gd name="T2" fmla="*/ 2 w 28"/>
                <a:gd name="T3" fmla="*/ 18 h 30"/>
                <a:gd name="T4" fmla="*/ 4 w 28"/>
                <a:gd name="T5" fmla="*/ 20 h 30"/>
                <a:gd name="T6" fmla="*/ 10 w 28"/>
                <a:gd name="T7" fmla="*/ 28 h 30"/>
                <a:gd name="T8" fmla="*/ 10 w 28"/>
                <a:gd name="T9" fmla="*/ 28 h 30"/>
                <a:gd name="T10" fmla="*/ 10 w 28"/>
                <a:gd name="T11" fmla="*/ 28 h 30"/>
                <a:gd name="T12" fmla="*/ 12 w 28"/>
                <a:gd name="T13" fmla="*/ 30 h 30"/>
                <a:gd name="T14" fmla="*/ 12 w 28"/>
                <a:gd name="T15" fmla="*/ 30 h 30"/>
                <a:gd name="T16" fmla="*/ 14 w 28"/>
                <a:gd name="T17" fmla="*/ 30 h 30"/>
                <a:gd name="T18" fmla="*/ 16 w 28"/>
                <a:gd name="T19" fmla="*/ 26 h 30"/>
                <a:gd name="T20" fmla="*/ 16 w 28"/>
                <a:gd name="T21" fmla="*/ 22 h 30"/>
                <a:gd name="T22" fmla="*/ 16 w 28"/>
                <a:gd name="T23" fmla="*/ 22 h 30"/>
                <a:gd name="T24" fmla="*/ 16 w 28"/>
                <a:gd name="T25" fmla="*/ 20 h 30"/>
                <a:gd name="T26" fmla="*/ 18 w 28"/>
                <a:gd name="T27" fmla="*/ 18 h 30"/>
                <a:gd name="T28" fmla="*/ 18 w 28"/>
                <a:gd name="T29" fmla="*/ 18 h 30"/>
                <a:gd name="T30" fmla="*/ 20 w 28"/>
                <a:gd name="T31" fmla="*/ 16 h 30"/>
                <a:gd name="T32" fmla="*/ 22 w 28"/>
                <a:gd name="T33" fmla="*/ 18 h 30"/>
                <a:gd name="T34" fmla="*/ 24 w 28"/>
                <a:gd name="T35" fmla="*/ 16 h 30"/>
                <a:gd name="T36" fmla="*/ 24 w 28"/>
                <a:gd name="T37" fmla="*/ 14 h 30"/>
                <a:gd name="T38" fmla="*/ 24 w 28"/>
                <a:gd name="T39" fmla="*/ 8 h 30"/>
                <a:gd name="T40" fmla="*/ 24 w 28"/>
                <a:gd name="T41" fmla="*/ 8 h 30"/>
                <a:gd name="T42" fmla="*/ 24 w 28"/>
                <a:gd name="T43" fmla="*/ 4 h 30"/>
                <a:gd name="T44" fmla="*/ 28 w 28"/>
                <a:gd name="T45" fmla="*/ 2 h 30"/>
                <a:gd name="T46" fmla="*/ 28 w 28"/>
                <a:gd name="T47" fmla="*/ 2 h 30"/>
                <a:gd name="T48" fmla="*/ 26 w 28"/>
                <a:gd name="T49" fmla="*/ 0 h 30"/>
                <a:gd name="T50" fmla="*/ 26 w 28"/>
                <a:gd name="T51" fmla="*/ 0 h 30"/>
                <a:gd name="T52" fmla="*/ 20 w 28"/>
                <a:gd name="T53" fmla="*/ 0 h 30"/>
                <a:gd name="T54" fmla="*/ 18 w 28"/>
                <a:gd name="T55" fmla="*/ 2 h 30"/>
                <a:gd name="T56" fmla="*/ 18 w 28"/>
                <a:gd name="T57" fmla="*/ 6 h 30"/>
                <a:gd name="T58" fmla="*/ 18 w 28"/>
                <a:gd name="T59" fmla="*/ 6 h 30"/>
                <a:gd name="T60" fmla="*/ 18 w 28"/>
                <a:gd name="T61" fmla="*/ 6 h 30"/>
                <a:gd name="T62" fmla="*/ 18 w 28"/>
                <a:gd name="T63" fmla="*/ 10 h 30"/>
                <a:gd name="T64" fmla="*/ 18 w 28"/>
                <a:gd name="T65" fmla="*/ 10 h 30"/>
                <a:gd name="T66" fmla="*/ 16 w 28"/>
                <a:gd name="T67" fmla="*/ 12 h 30"/>
                <a:gd name="T68" fmla="*/ 12 w 28"/>
                <a:gd name="T69" fmla="*/ 12 h 30"/>
                <a:gd name="T70" fmla="*/ 12 w 28"/>
                <a:gd name="T71" fmla="*/ 12 h 30"/>
                <a:gd name="T72" fmla="*/ 10 w 28"/>
                <a:gd name="T73" fmla="*/ 10 h 30"/>
                <a:gd name="T74" fmla="*/ 8 w 28"/>
                <a:gd name="T75" fmla="*/ 10 h 30"/>
                <a:gd name="T76" fmla="*/ 4 w 28"/>
                <a:gd name="T77" fmla="*/ 10 h 30"/>
                <a:gd name="T78" fmla="*/ 0 w 28"/>
                <a:gd name="T79" fmla="*/ 12 h 30"/>
                <a:gd name="T80" fmla="*/ 0 w 28"/>
                <a:gd name="T8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" h="30">
                  <a:moveTo>
                    <a:pt x="0" y="14"/>
                  </a:moveTo>
                  <a:lnTo>
                    <a:pt x="2" y="18"/>
                  </a:lnTo>
                  <a:lnTo>
                    <a:pt x="4" y="2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4" y="30"/>
                  </a:lnTo>
                  <a:lnTo>
                    <a:pt x="16" y="26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2" y="18"/>
                  </a:lnTo>
                  <a:lnTo>
                    <a:pt x="24" y="16"/>
                  </a:lnTo>
                  <a:lnTo>
                    <a:pt x="24" y="14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4" y="10"/>
                  </a:lnTo>
                  <a:lnTo>
                    <a:pt x="0" y="12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93"/>
            <p:cNvSpPr>
              <a:spLocks/>
            </p:cNvSpPr>
            <p:nvPr/>
          </p:nvSpPr>
          <p:spPr bwMode="auto">
            <a:xfrm>
              <a:off x="3720" y="2767"/>
              <a:ext cx="2" cy="2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2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94"/>
            <p:cNvSpPr>
              <a:spLocks/>
            </p:cNvSpPr>
            <p:nvPr/>
          </p:nvSpPr>
          <p:spPr bwMode="auto">
            <a:xfrm>
              <a:off x="3226" y="2763"/>
              <a:ext cx="22" cy="14"/>
            </a:xfrm>
            <a:custGeom>
              <a:avLst/>
              <a:gdLst>
                <a:gd name="T0" fmla="*/ 0 w 22"/>
                <a:gd name="T1" fmla="*/ 6 h 14"/>
                <a:gd name="T2" fmla="*/ 2 w 22"/>
                <a:gd name="T3" fmla="*/ 6 h 14"/>
                <a:gd name="T4" fmla="*/ 8 w 22"/>
                <a:gd name="T5" fmla="*/ 8 h 14"/>
                <a:gd name="T6" fmla="*/ 8 w 22"/>
                <a:gd name="T7" fmla="*/ 8 h 14"/>
                <a:gd name="T8" fmla="*/ 8 w 22"/>
                <a:gd name="T9" fmla="*/ 10 h 14"/>
                <a:gd name="T10" fmla="*/ 12 w 22"/>
                <a:gd name="T11" fmla="*/ 14 h 14"/>
                <a:gd name="T12" fmla="*/ 16 w 22"/>
                <a:gd name="T13" fmla="*/ 14 h 14"/>
                <a:gd name="T14" fmla="*/ 18 w 22"/>
                <a:gd name="T15" fmla="*/ 14 h 14"/>
                <a:gd name="T16" fmla="*/ 20 w 22"/>
                <a:gd name="T17" fmla="*/ 14 h 14"/>
                <a:gd name="T18" fmla="*/ 20 w 22"/>
                <a:gd name="T19" fmla="*/ 8 h 14"/>
                <a:gd name="T20" fmla="*/ 20 w 22"/>
                <a:gd name="T21" fmla="*/ 8 h 14"/>
                <a:gd name="T22" fmla="*/ 20 w 22"/>
                <a:gd name="T23" fmla="*/ 6 h 14"/>
                <a:gd name="T24" fmla="*/ 22 w 22"/>
                <a:gd name="T25" fmla="*/ 4 h 14"/>
                <a:gd name="T26" fmla="*/ 18 w 22"/>
                <a:gd name="T27" fmla="*/ 0 h 14"/>
                <a:gd name="T28" fmla="*/ 18 w 22"/>
                <a:gd name="T29" fmla="*/ 0 h 14"/>
                <a:gd name="T30" fmla="*/ 16 w 22"/>
                <a:gd name="T31" fmla="*/ 0 h 14"/>
                <a:gd name="T32" fmla="*/ 16 w 22"/>
                <a:gd name="T33" fmla="*/ 0 h 14"/>
                <a:gd name="T34" fmla="*/ 14 w 22"/>
                <a:gd name="T35" fmla="*/ 2 h 14"/>
                <a:gd name="T36" fmla="*/ 10 w 22"/>
                <a:gd name="T37" fmla="*/ 4 h 14"/>
                <a:gd name="T38" fmla="*/ 10 w 22"/>
                <a:gd name="T39" fmla="*/ 4 h 14"/>
                <a:gd name="T40" fmla="*/ 10 w 22"/>
                <a:gd name="T41" fmla="*/ 4 h 14"/>
                <a:gd name="T42" fmla="*/ 0 w 22"/>
                <a:gd name="T43" fmla="*/ 6 h 14"/>
                <a:gd name="T44" fmla="*/ 0 w 22"/>
                <a:gd name="T45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14">
                  <a:moveTo>
                    <a:pt x="0" y="6"/>
                  </a:moveTo>
                  <a:lnTo>
                    <a:pt x="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10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95"/>
            <p:cNvSpPr>
              <a:spLocks/>
            </p:cNvSpPr>
            <p:nvPr/>
          </p:nvSpPr>
          <p:spPr bwMode="auto">
            <a:xfrm>
              <a:off x="3812" y="2723"/>
              <a:ext cx="12" cy="8"/>
            </a:xfrm>
            <a:custGeom>
              <a:avLst/>
              <a:gdLst>
                <a:gd name="T0" fmla="*/ 10 w 12"/>
                <a:gd name="T1" fmla="*/ 0 h 8"/>
                <a:gd name="T2" fmla="*/ 6 w 12"/>
                <a:gd name="T3" fmla="*/ 0 h 8"/>
                <a:gd name="T4" fmla="*/ 4 w 12"/>
                <a:gd name="T5" fmla="*/ 0 h 8"/>
                <a:gd name="T6" fmla="*/ 0 w 12"/>
                <a:gd name="T7" fmla="*/ 2 h 8"/>
                <a:gd name="T8" fmla="*/ 0 w 12"/>
                <a:gd name="T9" fmla="*/ 4 h 8"/>
                <a:gd name="T10" fmla="*/ 0 w 12"/>
                <a:gd name="T11" fmla="*/ 4 h 8"/>
                <a:gd name="T12" fmla="*/ 2 w 12"/>
                <a:gd name="T13" fmla="*/ 6 h 8"/>
                <a:gd name="T14" fmla="*/ 4 w 12"/>
                <a:gd name="T15" fmla="*/ 8 h 8"/>
                <a:gd name="T16" fmla="*/ 6 w 12"/>
                <a:gd name="T17" fmla="*/ 6 h 8"/>
                <a:gd name="T18" fmla="*/ 12 w 12"/>
                <a:gd name="T19" fmla="*/ 0 h 8"/>
                <a:gd name="T20" fmla="*/ 10 w 12"/>
                <a:gd name="T21" fmla="*/ 2 h 8"/>
                <a:gd name="T22" fmla="*/ 10 w 12"/>
                <a:gd name="T23" fmla="*/ 2 h 8"/>
                <a:gd name="T24" fmla="*/ 10 w 12"/>
                <a:gd name="T25" fmla="*/ 0 h 8"/>
                <a:gd name="T26" fmla="*/ 10 w 12"/>
                <a:gd name="T2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8">
                  <a:moveTo>
                    <a:pt x="10" y="0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96"/>
            <p:cNvSpPr>
              <a:spLocks/>
            </p:cNvSpPr>
            <p:nvPr/>
          </p:nvSpPr>
          <p:spPr bwMode="auto">
            <a:xfrm>
              <a:off x="3206" y="2845"/>
              <a:ext cx="18" cy="36"/>
            </a:xfrm>
            <a:custGeom>
              <a:avLst/>
              <a:gdLst>
                <a:gd name="T0" fmla="*/ 16 w 18"/>
                <a:gd name="T1" fmla="*/ 24 h 36"/>
                <a:gd name="T2" fmla="*/ 16 w 18"/>
                <a:gd name="T3" fmla="*/ 22 h 36"/>
                <a:gd name="T4" fmla="*/ 16 w 18"/>
                <a:gd name="T5" fmla="*/ 22 h 36"/>
                <a:gd name="T6" fmla="*/ 16 w 18"/>
                <a:gd name="T7" fmla="*/ 20 h 36"/>
                <a:gd name="T8" fmla="*/ 18 w 18"/>
                <a:gd name="T9" fmla="*/ 16 h 36"/>
                <a:gd name="T10" fmla="*/ 18 w 18"/>
                <a:gd name="T11" fmla="*/ 12 h 36"/>
                <a:gd name="T12" fmla="*/ 16 w 18"/>
                <a:gd name="T13" fmla="*/ 10 h 36"/>
                <a:gd name="T14" fmla="*/ 16 w 18"/>
                <a:gd name="T15" fmla="*/ 10 h 36"/>
                <a:gd name="T16" fmla="*/ 16 w 18"/>
                <a:gd name="T17" fmla="*/ 8 h 36"/>
                <a:gd name="T18" fmla="*/ 16 w 18"/>
                <a:gd name="T19" fmla="*/ 6 h 36"/>
                <a:gd name="T20" fmla="*/ 12 w 18"/>
                <a:gd name="T21" fmla="*/ 4 h 36"/>
                <a:gd name="T22" fmla="*/ 12 w 18"/>
                <a:gd name="T23" fmla="*/ 4 h 36"/>
                <a:gd name="T24" fmla="*/ 12 w 18"/>
                <a:gd name="T25" fmla="*/ 4 h 36"/>
                <a:gd name="T26" fmla="*/ 10 w 18"/>
                <a:gd name="T27" fmla="*/ 2 h 36"/>
                <a:gd name="T28" fmla="*/ 6 w 18"/>
                <a:gd name="T29" fmla="*/ 0 h 36"/>
                <a:gd name="T30" fmla="*/ 6 w 18"/>
                <a:gd name="T31" fmla="*/ 0 h 36"/>
                <a:gd name="T32" fmla="*/ 8 w 18"/>
                <a:gd name="T33" fmla="*/ 4 h 36"/>
                <a:gd name="T34" fmla="*/ 12 w 18"/>
                <a:gd name="T35" fmla="*/ 10 h 36"/>
                <a:gd name="T36" fmla="*/ 12 w 18"/>
                <a:gd name="T37" fmla="*/ 10 h 36"/>
                <a:gd name="T38" fmla="*/ 12 w 18"/>
                <a:gd name="T39" fmla="*/ 10 h 36"/>
                <a:gd name="T40" fmla="*/ 14 w 18"/>
                <a:gd name="T41" fmla="*/ 16 h 36"/>
                <a:gd name="T42" fmla="*/ 14 w 18"/>
                <a:gd name="T43" fmla="*/ 16 h 36"/>
                <a:gd name="T44" fmla="*/ 14 w 18"/>
                <a:gd name="T45" fmla="*/ 16 h 36"/>
                <a:gd name="T46" fmla="*/ 12 w 18"/>
                <a:gd name="T47" fmla="*/ 22 h 36"/>
                <a:gd name="T48" fmla="*/ 12 w 18"/>
                <a:gd name="T49" fmla="*/ 22 h 36"/>
                <a:gd name="T50" fmla="*/ 12 w 18"/>
                <a:gd name="T51" fmla="*/ 22 h 36"/>
                <a:gd name="T52" fmla="*/ 8 w 18"/>
                <a:gd name="T53" fmla="*/ 26 h 36"/>
                <a:gd name="T54" fmla="*/ 8 w 18"/>
                <a:gd name="T55" fmla="*/ 26 h 36"/>
                <a:gd name="T56" fmla="*/ 6 w 18"/>
                <a:gd name="T57" fmla="*/ 26 h 36"/>
                <a:gd name="T58" fmla="*/ 0 w 18"/>
                <a:gd name="T59" fmla="*/ 26 h 36"/>
                <a:gd name="T60" fmla="*/ 2 w 18"/>
                <a:gd name="T61" fmla="*/ 26 h 36"/>
                <a:gd name="T62" fmla="*/ 2 w 18"/>
                <a:gd name="T63" fmla="*/ 26 h 36"/>
                <a:gd name="T64" fmla="*/ 4 w 18"/>
                <a:gd name="T65" fmla="*/ 28 h 36"/>
                <a:gd name="T66" fmla="*/ 4 w 18"/>
                <a:gd name="T67" fmla="*/ 30 h 36"/>
                <a:gd name="T68" fmla="*/ 4 w 18"/>
                <a:gd name="T69" fmla="*/ 30 h 36"/>
                <a:gd name="T70" fmla="*/ 4 w 18"/>
                <a:gd name="T71" fmla="*/ 32 h 36"/>
                <a:gd name="T72" fmla="*/ 0 w 18"/>
                <a:gd name="T73" fmla="*/ 36 h 36"/>
                <a:gd name="T74" fmla="*/ 0 w 18"/>
                <a:gd name="T75" fmla="*/ 36 h 36"/>
                <a:gd name="T76" fmla="*/ 0 w 18"/>
                <a:gd name="T77" fmla="*/ 36 h 36"/>
                <a:gd name="T78" fmla="*/ 0 w 18"/>
                <a:gd name="T79" fmla="*/ 36 h 36"/>
                <a:gd name="T80" fmla="*/ 2 w 18"/>
                <a:gd name="T81" fmla="*/ 36 h 36"/>
                <a:gd name="T82" fmla="*/ 10 w 18"/>
                <a:gd name="T83" fmla="*/ 32 h 36"/>
                <a:gd name="T84" fmla="*/ 14 w 18"/>
                <a:gd name="T85" fmla="*/ 26 h 36"/>
                <a:gd name="T86" fmla="*/ 16 w 18"/>
                <a:gd name="T8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" h="36">
                  <a:moveTo>
                    <a:pt x="16" y="24"/>
                  </a:moveTo>
                  <a:lnTo>
                    <a:pt x="16" y="22"/>
                  </a:lnTo>
                  <a:lnTo>
                    <a:pt x="16" y="22"/>
                  </a:lnTo>
                  <a:lnTo>
                    <a:pt x="16" y="20"/>
                  </a:lnTo>
                  <a:lnTo>
                    <a:pt x="18" y="16"/>
                  </a:lnTo>
                  <a:lnTo>
                    <a:pt x="18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4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36"/>
                  </a:lnTo>
                  <a:lnTo>
                    <a:pt x="10" y="32"/>
                  </a:lnTo>
                  <a:lnTo>
                    <a:pt x="14" y="26"/>
                  </a:ln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97"/>
            <p:cNvSpPr>
              <a:spLocks/>
            </p:cNvSpPr>
            <p:nvPr/>
          </p:nvSpPr>
          <p:spPr bwMode="auto">
            <a:xfrm>
              <a:off x="3718" y="2881"/>
              <a:ext cx="20" cy="22"/>
            </a:xfrm>
            <a:custGeom>
              <a:avLst/>
              <a:gdLst>
                <a:gd name="T0" fmla="*/ 0 w 20"/>
                <a:gd name="T1" fmla="*/ 6 h 22"/>
                <a:gd name="T2" fmla="*/ 2 w 20"/>
                <a:gd name="T3" fmla="*/ 8 h 22"/>
                <a:gd name="T4" fmla="*/ 2 w 20"/>
                <a:gd name="T5" fmla="*/ 8 h 22"/>
                <a:gd name="T6" fmla="*/ 4 w 20"/>
                <a:gd name="T7" fmla="*/ 8 h 22"/>
                <a:gd name="T8" fmla="*/ 6 w 20"/>
                <a:gd name="T9" fmla="*/ 12 h 22"/>
                <a:gd name="T10" fmla="*/ 8 w 20"/>
                <a:gd name="T11" fmla="*/ 16 h 22"/>
                <a:gd name="T12" fmla="*/ 8 w 20"/>
                <a:gd name="T13" fmla="*/ 16 h 22"/>
                <a:gd name="T14" fmla="*/ 8 w 20"/>
                <a:gd name="T15" fmla="*/ 18 h 22"/>
                <a:gd name="T16" fmla="*/ 8 w 20"/>
                <a:gd name="T17" fmla="*/ 18 h 22"/>
                <a:gd name="T18" fmla="*/ 6 w 20"/>
                <a:gd name="T19" fmla="*/ 18 h 22"/>
                <a:gd name="T20" fmla="*/ 4 w 20"/>
                <a:gd name="T21" fmla="*/ 18 h 22"/>
                <a:gd name="T22" fmla="*/ 2 w 20"/>
                <a:gd name="T23" fmla="*/ 20 h 22"/>
                <a:gd name="T24" fmla="*/ 2 w 20"/>
                <a:gd name="T25" fmla="*/ 20 h 22"/>
                <a:gd name="T26" fmla="*/ 4 w 20"/>
                <a:gd name="T27" fmla="*/ 22 h 22"/>
                <a:gd name="T28" fmla="*/ 6 w 20"/>
                <a:gd name="T29" fmla="*/ 22 h 22"/>
                <a:gd name="T30" fmla="*/ 6 w 20"/>
                <a:gd name="T31" fmla="*/ 22 h 22"/>
                <a:gd name="T32" fmla="*/ 6 w 20"/>
                <a:gd name="T33" fmla="*/ 22 h 22"/>
                <a:gd name="T34" fmla="*/ 14 w 20"/>
                <a:gd name="T35" fmla="*/ 20 h 22"/>
                <a:gd name="T36" fmla="*/ 14 w 20"/>
                <a:gd name="T37" fmla="*/ 20 h 22"/>
                <a:gd name="T38" fmla="*/ 14 w 20"/>
                <a:gd name="T39" fmla="*/ 20 h 22"/>
                <a:gd name="T40" fmla="*/ 18 w 20"/>
                <a:gd name="T41" fmla="*/ 20 h 22"/>
                <a:gd name="T42" fmla="*/ 20 w 20"/>
                <a:gd name="T43" fmla="*/ 18 h 22"/>
                <a:gd name="T44" fmla="*/ 18 w 20"/>
                <a:gd name="T45" fmla="*/ 16 h 22"/>
                <a:gd name="T46" fmla="*/ 8 w 20"/>
                <a:gd name="T47" fmla="*/ 14 h 22"/>
                <a:gd name="T48" fmla="*/ 8 w 20"/>
                <a:gd name="T49" fmla="*/ 14 h 22"/>
                <a:gd name="T50" fmla="*/ 6 w 20"/>
                <a:gd name="T51" fmla="*/ 12 h 22"/>
                <a:gd name="T52" fmla="*/ 6 w 20"/>
                <a:gd name="T53" fmla="*/ 12 h 22"/>
                <a:gd name="T54" fmla="*/ 6 w 20"/>
                <a:gd name="T55" fmla="*/ 10 h 22"/>
                <a:gd name="T56" fmla="*/ 8 w 20"/>
                <a:gd name="T57" fmla="*/ 8 h 22"/>
                <a:gd name="T58" fmla="*/ 8 w 20"/>
                <a:gd name="T59" fmla="*/ 8 h 22"/>
                <a:gd name="T60" fmla="*/ 6 w 20"/>
                <a:gd name="T61" fmla="*/ 6 h 22"/>
                <a:gd name="T62" fmla="*/ 6 w 20"/>
                <a:gd name="T63" fmla="*/ 6 h 22"/>
                <a:gd name="T64" fmla="*/ 4 w 20"/>
                <a:gd name="T65" fmla="*/ 4 h 22"/>
                <a:gd name="T66" fmla="*/ 4 w 20"/>
                <a:gd name="T67" fmla="*/ 4 h 22"/>
                <a:gd name="T68" fmla="*/ 6 w 20"/>
                <a:gd name="T69" fmla="*/ 2 h 22"/>
                <a:gd name="T70" fmla="*/ 8 w 20"/>
                <a:gd name="T71" fmla="*/ 0 h 22"/>
                <a:gd name="T72" fmla="*/ 8 w 20"/>
                <a:gd name="T73" fmla="*/ 0 h 22"/>
                <a:gd name="T74" fmla="*/ 4 w 20"/>
                <a:gd name="T75" fmla="*/ 0 h 22"/>
                <a:gd name="T76" fmla="*/ 2 w 20"/>
                <a:gd name="T77" fmla="*/ 2 h 22"/>
                <a:gd name="T78" fmla="*/ 0 w 20"/>
                <a:gd name="T79" fmla="*/ 4 h 22"/>
                <a:gd name="T80" fmla="*/ 0 w 20"/>
                <a:gd name="T81" fmla="*/ 6 h 22"/>
                <a:gd name="T82" fmla="*/ 0 w 20"/>
                <a:gd name="T83" fmla="*/ 6 h 22"/>
                <a:gd name="T84" fmla="*/ 0 w 20"/>
                <a:gd name="T85" fmla="*/ 6 h 22"/>
                <a:gd name="T86" fmla="*/ 0 w 20"/>
                <a:gd name="T87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" h="22">
                  <a:moveTo>
                    <a:pt x="0" y="6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12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8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98"/>
            <p:cNvSpPr>
              <a:spLocks/>
            </p:cNvSpPr>
            <p:nvPr/>
          </p:nvSpPr>
          <p:spPr bwMode="auto">
            <a:xfrm>
              <a:off x="3264" y="2685"/>
              <a:ext cx="0" cy="4"/>
            </a:xfrm>
            <a:custGeom>
              <a:avLst/>
              <a:gdLst>
                <a:gd name="T0" fmla="*/ 0 h 4"/>
                <a:gd name="T1" fmla="*/ 2 h 4"/>
                <a:gd name="T2" fmla="*/ 4 h 4"/>
                <a:gd name="T3" fmla="*/ 4 h 4"/>
                <a:gd name="T4" fmla="*/ 4 h 4"/>
                <a:gd name="T5" fmla="*/ 0 h 4"/>
                <a:gd name="T6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99"/>
            <p:cNvSpPr>
              <a:spLocks/>
            </p:cNvSpPr>
            <p:nvPr/>
          </p:nvSpPr>
          <p:spPr bwMode="auto">
            <a:xfrm>
              <a:off x="3186" y="2709"/>
              <a:ext cx="34" cy="26"/>
            </a:xfrm>
            <a:custGeom>
              <a:avLst/>
              <a:gdLst>
                <a:gd name="T0" fmla="*/ 14 w 34"/>
                <a:gd name="T1" fmla="*/ 22 h 26"/>
                <a:gd name="T2" fmla="*/ 14 w 34"/>
                <a:gd name="T3" fmla="*/ 22 h 26"/>
                <a:gd name="T4" fmla="*/ 14 w 34"/>
                <a:gd name="T5" fmla="*/ 22 h 26"/>
                <a:gd name="T6" fmla="*/ 18 w 34"/>
                <a:gd name="T7" fmla="*/ 22 h 26"/>
                <a:gd name="T8" fmla="*/ 18 w 34"/>
                <a:gd name="T9" fmla="*/ 22 h 26"/>
                <a:gd name="T10" fmla="*/ 18 w 34"/>
                <a:gd name="T11" fmla="*/ 24 h 26"/>
                <a:gd name="T12" fmla="*/ 20 w 34"/>
                <a:gd name="T13" fmla="*/ 24 h 26"/>
                <a:gd name="T14" fmla="*/ 22 w 34"/>
                <a:gd name="T15" fmla="*/ 26 h 26"/>
                <a:gd name="T16" fmla="*/ 26 w 34"/>
                <a:gd name="T17" fmla="*/ 24 h 26"/>
                <a:gd name="T18" fmla="*/ 30 w 34"/>
                <a:gd name="T19" fmla="*/ 22 h 26"/>
                <a:gd name="T20" fmla="*/ 32 w 34"/>
                <a:gd name="T21" fmla="*/ 16 h 26"/>
                <a:gd name="T22" fmla="*/ 34 w 34"/>
                <a:gd name="T23" fmla="*/ 12 h 26"/>
                <a:gd name="T24" fmla="*/ 32 w 34"/>
                <a:gd name="T25" fmla="*/ 6 h 26"/>
                <a:gd name="T26" fmla="*/ 30 w 34"/>
                <a:gd name="T27" fmla="*/ 2 h 26"/>
                <a:gd name="T28" fmla="*/ 28 w 34"/>
                <a:gd name="T29" fmla="*/ 0 h 26"/>
                <a:gd name="T30" fmla="*/ 26 w 34"/>
                <a:gd name="T31" fmla="*/ 0 h 26"/>
                <a:gd name="T32" fmla="*/ 24 w 34"/>
                <a:gd name="T33" fmla="*/ 4 h 26"/>
                <a:gd name="T34" fmla="*/ 24 w 34"/>
                <a:gd name="T35" fmla="*/ 4 h 26"/>
                <a:gd name="T36" fmla="*/ 24 w 34"/>
                <a:gd name="T37" fmla="*/ 4 h 26"/>
                <a:gd name="T38" fmla="*/ 24 w 34"/>
                <a:gd name="T39" fmla="*/ 8 h 26"/>
                <a:gd name="T40" fmla="*/ 24 w 34"/>
                <a:gd name="T41" fmla="*/ 8 h 26"/>
                <a:gd name="T42" fmla="*/ 22 w 34"/>
                <a:gd name="T43" fmla="*/ 8 h 26"/>
                <a:gd name="T44" fmla="*/ 18 w 34"/>
                <a:gd name="T45" fmla="*/ 8 h 26"/>
                <a:gd name="T46" fmla="*/ 18 w 34"/>
                <a:gd name="T47" fmla="*/ 8 h 26"/>
                <a:gd name="T48" fmla="*/ 18 w 34"/>
                <a:gd name="T49" fmla="*/ 8 h 26"/>
                <a:gd name="T50" fmla="*/ 14 w 34"/>
                <a:gd name="T51" fmla="*/ 8 h 26"/>
                <a:gd name="T52" fmla="*/ 10 w 34"/>
                <a:gd name="T53" fmla="*/ 12 h 26"/>
                <a:gd name="T54" fmla="*/ 2 w 34"/>
                <a:gd name="T55" fmla="*/ 22 h 26"/>
                <a:gd name="T56" fmla="*/ 2 w 34"/>
                <a:gd name="T57" fmla="*/ 22 h 26"/>
                <a:gd name="T58" fmla="*/ 2 w 34"/>
                <a:gd name="T59" fmla="*/ 22 h 26"/>
                <a:gd name="T60" fmla="*/ 0 w 34"/>
                <a:gd name="T61" fmla="*/ 24 h 26"/>
                <a:gd name="T62" fmla="*/ 2 w 34"/>
                <a:gd name="T63" fmla="*/ 24 h 26"/>
                <a:gd name="T64" fmla="*/ 14 w 34"/>
                <a:gd name="T65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" h="26">
                  <a:moveTo>
                    <a:pt x="14" y="22"/>
                  </a:moveTo>
                  <a:lnTo>
                    <a:pt x="14" y="22"/>
                  </a:lnTo>
                  <a:lnTo>
                    <a:pt x="14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4"/>
                  </a:lnTo>
                  <a:lnTo>
                    <a:pt x="20" y="24"/>
                  </a:lnTo>
                  <a:lnTo>
                    <a:pt x="22" y="26"/>
                  </a:lnTo>
                  <a:lnTo>
                    <a:pt x="26" y="24"/>
                  </a:lnTo>
                  <a:lnTo>
                    <a:pt x="30" y="22"/>
                  </a:lnTo>
                  <a:lnTo>
                    <a:pt x="32" y="16"/>
                  </a:lnTo>
                  <a:lnTo>
                    <a:pt x="34" y="12"/>
                  </a:lnTo>
                  <a:lnTo>
                    <a:pt x="32" y="6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0" y="1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1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100"/>
            <p:cNvSpPr>
              <a:spLocks/>
            </p:cNvSpPr>
            <p:nvPr/>
          </p:nvSpPr>
          <p:spPr bwMode="auto">
            <a:xfrm>
              <a:off x="3196" y="2841"/>
              <a:ext cx="12" cy="24"/>
            </a:xfrm>
            <a:custGeom>
              <a:avLst/>
              <a:gdLst>
                <a:gd name="T0" fmla="*/ 12 w 12"/>
                <a:gd name="T1" fmla="*/ 22 h 24"/>
                <a:gd name="T2" fmla="*/ 12 w 12"/>
                <a:gd name="T3" fmla="*/ 18 h 24"/>
                <a:gd name="T4" fmla="*/ 10 w 12"/>
                <a:gd name="T5" fmla="*/ 14 h 24"/>
                <a:gd name="T6" fmla="*/ 6 w 12"/>
                <a:gd name="T7" fmla="*/ 8 h 24"/>
                <a:gd name="T8" fmla="*/ 6 w 12"/>
                <a:gd name="T9" fmla="*/ 8 h 24"/>
                <a:gd name="T10" fmla="*/ 6 w 12"/>
                <a:gd name="T11" fmla="*/ 8 h 24"/>
                <a:gd name="T12" fmla="*/ 2 w 12"/>
                <a:gd name="T13" fmla="*/ 0 h 24"/>
                <a:gd name="T14" fmla="*/ 2 w 12"/>
                <a:gd name="T15" fmla="*/ 2 h 24"/>
                <a:gd name="T16" fmla="*/ 0 w 12"/>
                <a:gd name="T17" fmla="*/ 8 h 24"/>
                <a:gd name="T18" fmla="*/ 2 w 12"/>
                <a:gd name="T19" fmla="*/ 22 h 24"/>
                <a:gd name="T20" fmla="*/ 2 w 12"/>
                <a:gd name="T21" fmla="*/ 24 h 24"/>
                <a:gd name="T22" fmla="*/ 6 w 12"/>
                <a:gd name="T23" fmla="*/ 22 h 24"/>
                <a:gd name="T24" fmla="*/ 6 w 12"/>
                <a:gd name="T25" fmla="*/ 22 h 24"/>
                <a:gd name="T26" fmla="*/ 6 w 12"/>
                <a:gd name="T27" fmla="*/ 22 h 24"/>
                <a:gd name="T28" fmla="*/ 10 w 12"/>
                <a:gd name="T29" fmla="*/ 22 h 24"/>
                <a:gd name="T30" fmla="*/ 12 w 12"/>
                <a:gd name="T31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24">
                  <a:moveTo>
                    <a:pt x="12" y="22"/>
                  </a:moveTo>
                  <a:lnTo>
                    <a:pt x="12" y="18"/>
                  </a:lnTo>
                  <a:lnTo>
                    <a:pt x="10" y="14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10" y="22"/>
                  </a:lnTo>
                  <a:lnTo>
                    <a:pt x="1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101"/>
            <p:cNvSpPr>
              <a:spLocks/>
            </p:cNvSpPr>
            <p:nvPr/>
          </p:nvSpPr>
          <p:spPr bwMode="auto">
            <a:xfrm>
              <a:off x="3228" y="2865"/>
              <a:ext cx="98" cy="94"/>
            </a:xfrm>
            <a:custGeom>
              <a:avLst/>
              <a:gdLst>
                <a:gd name="T0" fmla="*/ 36 w 98"/>
                <a:gd name="T1" fmla="*/ 92 h 94"/>
                <a:gd name="T2" fmla="*/ 70 w 98"/>
                <a:gd name="T3" fmla="*/ 68 h 94"/>
                <a:gd name="T4" fmla="*/ 70 w 98"/>
                <a:gd name="T5" fmla="*/ 66 h 94"/>
                <a:gd name="T6" fmla="*/ 72 w 98"/>
                <a:gd name="T7" fmla="*/ 64 h 94"/>
                <a:gd name="T8" fmla="*/ 78 w 98"/>
                <a:gd name="T9" fmla="*/ 66 h 94"/>
                <a:gd name="T10" fmla="*/ 78 w 98"/>
                <a:gd name="T11" fmla="*/ 66 h 94"/>
                <a:gd name="T12" fmla="*/ 84 w 98"/>
                <a:gd name="T13" fmla="*/ 70 h 94"/>
                <a:gd name="T14" fmla="*/ 94 w 98"/>
                <a:gd name="T15" fmla="*/ 52 h 94"/>
                <a:gd name="T16" fmla="*/ 98 w 98"/>
                <a:gd name="T17" fmla="*/ 38 h 94"/>
                <a:gd name="T18" fmla="*/ 86 w 98"/>
                <a:gd name="T19" fmla="*/ 16 h 94"/>
                <a:gd name="T20" fmla="*/ 86 w 98"/>
                <a:gd name="T21" fmla="*/ 16 h 94"/>
                <a:gd name="T22" fmla="*/ 80 w 98"/>
                <a:gd name="T23" fmla="*/ 18 h 94"/>
                <a:gd name="T24" fmla="*/ 78 w 98"/>
                <a:gd name="T25" fmla="*/ 18 h 94"/>
                <a:gd name="T26" fmla="*/ 76 w 98"/>
                <a:gd name="T27" fmla="*/ 18 h 94"/>
                <a:gd name="T28" fmla="*/ 74 w 98"/>
                <a:gd name="T29" fmla="*/ 16 h 94"/>
                <a:gd name="T30" fmla="*/ 70 w 98"/>
                <a:gd name="T31" fmla="*/ 10 h 94"/>
                <a:gd name="T32" fmla="*/ 66 w 98"/>
                <a:gd name="T33" fmla="*/ 8 h 94"/>
                <a:gd name="T34" fmla="*/ 62 w 98"/>
                <a:gd name="T35" fmla="*/ 4 h 94"/>
                <a:gd name="T36" fmla="*/ 52 w 98"/>
                <a:gd name="T37" fmla="*/ 0 h 94"/>
                <a:gd name="T38" fmla="*/ 60 w 98"/>
                <a:gd name="T39" fmla="*/ 8 h 94"/>
                <a:gd name="T40" fmla="*/ 60 w 98"/>
                <a:gd name="T41" fmla="*/ 8 h 94"/>
                <a:gd name="T42" fmla="*/ 62 w 98"/>
                <a:gd name="T43" fmla="*/ 14 h 94"/>
                <a:gd name="T44" fmla="*/ 60 w 98"/>
                <a:gd name="T45" fmla="*/ 22 h 94"/>
                <a:gd name="T46" fmla="*/ 60 w 98"/>
                <a:gd name="T47" fmla="*/ 24 h 94"/>
                <a:gd name="T48" fmla="*/ 54 w 98"/>
                <a:gd name="T49" fmla="*/ 28 h 94"/>
                <a:gd name="T50" fmla="*/ 48 w 98"/>
                <a:gd name="T51" fmla="*/ 28 h 94"/>
                <a:gd name="T52" fmla="*/ 46 w 98"/>
                <a:gd name="T53" fmla="*/ 26 h 94"/>
                <a:gd name="T54" fmla="*/ 44 w 98"/>
                <a:gd name="T55" fmla="*/ 26 h 94"/>
                <a:gd name="T56" fmla="*/ 44 w 98"/>
                <a:gd name="T57" fmla="*/ 28 h 94"/>
                <a:gd name="T58" fmla="*/ 40 w 98"/>
                <a:gd name="T59" fmla="*/ 30 h 94"/>
                <a:gd name="T60" fmla="*/ 36 w 98"/>
                <a:gd name="T61" fmla="*/ 30 h 94"/>
                <a:gd name="T62" fmla="*/ 30 w 98"/>
                <a:gd name="T63" fmla="*/ 36 h 94"/>
                <a:gd name="T64" fmla="*/ 26 w 98"/>
                <a:gd name="T65" fmla="*/ 48 h 94"/>
                <a:gd name="T66" fmla="*/ 24 w 98"/>
                <a:gd name="T67" fmla="*/ 50 h 94"/>
                <a:gd name="T68" fmla="*/ 4 w 98"/>
                <a:gd name="T69" fmla="*/ 62 h 94"/>
                <a:gd name="T70" fmla="*/ 4 w 98"/>
                <a:gd name="T71" fmla="*/ 78 h 94"/>
                <a:gd name="T72" fmla="*/ 4 w 98"/>
                <a:gd name="T73" fmla="*/ 74 h 94"/>
                <a:gd name="T74" fmla="*/ 4 w 98"/>
                <a:gd name="T75" fmla="*/ 72 h 94"/>
                <a:gd name="T76" fmla="*/ 18 w 98"/>
                <a:gd name="T77" fmla="*/ 80 h 94"/>
                <a:gd name="T78" fmla="*/ 18 w 98"/>
                <a:gd name="T79" fmla="*/ 80 h 94"/>
                <a:gd name="T80" fmla="*/ 20 w 98"/>
                <a:gd name="T81" fmla="*/ 82 h 94"/>
                <a:gd name="T82" fmla="*/ 20 w 98"/>
                <a:gd name="T83" fmla="*/ 88 h 94"/>
                <a:gd name="T84" fmla="*/ 18 w 98"/>
                <a:gd name="T85" fmla="*/ 88 h 94"/>
                <a:gd name="T86" fmla="*/ 14 w 98"/>
                <a:gd name="T87" fmla="*/ 92 h 94"/>
                <a:gd name="T88" fmla="*/ 18 w 98"/>
                <a:gd name="T8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" h="94">
                  <a:moveTo>
                    <a:pt x="32" y="94"/>
                  </a:moveTo>
                  <a:lnTo>
                    <a:pt x="36" y="92"/>
                  </a:lnTo>
                  <a:lnTo>
                    <a:pt x="70" y="74"/>
                  </a:lnTo>
                  <a:lnTo>
                    <a:pt x="70" y="68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72" y="64"/>
                  </a:lnTo>
                  <a:lnTo>
                    <a:pt x="72" y="64"/>
                  </a:lnTo>
                  <a:lnTo>
                    <a:pt x="74" y="64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84" y="72"/>
                  </a:lnTo>
                  <a:lnTo>
                    <a:pt x="84" y="70"/>
                  </a:lnTo>
                  <a:lnTo>
                    <a:pt x="88" y="66"/>
                  </a:lnTo>
                  <a:lnTo>
                    <a:pt x="94" y="52"/>
                  </a:lnTo>
                  <a:lnTo>
                    <a:pt x="96" y="44"/>
                  </a:lnTo>
                  <a:lnTo>
                    <a:pt x="98" y="38"/>
                  </a:lnTo>
                  <a:lnTo>
                    <a:pt x="96" y="34"/>
                  </a:lnTo>
                  <a:lnTo>
                    <a:pt x="86" y="16"/>
                  </a:lnTo>
                  <a:lnTo>
                    <a:pt x="86" y="16"/>
                  </a:lnTo>
                  <a:lnTo>
                    <a:pt x="86" y="16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6" y="18"/>
                  </a:lnTo>
                  <a:lnTo>
                    <a:pt x="74" y="16"/>
                  </a:lnTo>
                  <a:lnTo>
                    <a:pt x="74" y="16"/>
                  </a:lnTo>
                  <a:lnTo>
                    <a:pt x="74" y="16"/>
                  </a:lnTo>
                  <a:lnTo>
                    <a:pt x="70" y="10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2" y="4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52" y="2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6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4"/>
                  </a:lnTo>
                  <a:lnTo>
                    <a:pt x="54" y="28"/>
                  </a:lnTo>
                  <a:lnTo>
                    <a:pt x="54" y="28"/>
                  </a:lnTo>
                  <a:lnTo>
                    <a:pt x="52" y="28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6" y="26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8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6" y="30"/>
                  </a:lnTo>
                  <a:lnTo>
                    <a:pt x="34" y="32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4" y="50"/>
                  </a:lnTo>
                  <a:lnTo>
                    <a:pt x="14" y="50"/>
                  </a:lnTo>
                  <a:lnTo>
                    <a:pt x="4" y="62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6" y="72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4"/>
                  </a:lnTo>
                  <a:lnTo>
                    <a:pt x="20" y="88"/>
                  </a:lnTo>
                  <a:lnTo>
                    <a:pt x="20" y="88"/>
                  </a:lnTo>
                  <a:lnTo>
                    <a:pt x="18" y="88"/>
                  </a:lnTo>
                  <a:lnTo>
                    <a:pt x="16" y="90"/>
                  </a:lnTo>
                  <a:lnTo>
                    <a:pt x="14" y="92"/>
                  </a:lnTo>
                  <a:lnTo>
                    <a:pt x="16" y="94"/>
                  </a:lnTo>
                  <a:lnTo>
                    <a:pt x="18" y="94"/>
                  </a:lnTo>
                  <a:lnTo>
                    <a:pt x="32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02"/>
            <p:cNvSpPr>
              <a:spLocks/>
            </p:cNvSpPr>
            <p:nvPr/>
          </p:nvSpPr>
          <p:spPr bwMode="auto">
            <a:xfrm>
              <a:off x="3282" y="2675"/>
              <a:ext cx="2" cy="8"/>
            </a:xfrm>
            <a:custGeom>
              <a:avLst/>
              <a:gdLst>
                <a:gd name="T0" fmla="*/ 0 w 2"/>
                <a:gd name="T1" fmla="*/ 2 h 8"/>
                <a:gd name="T2" fmla="*/ 0 w 2"/>
                <a:gd name="T3" fmla="*/ 0 h 8"/>
                <a:gd name="T4" fmla="*/ 0 w 2"/>
                <a:gd name="T5" fmla="*/ 6 h 8"/>
                <a:gd name="T6" fmla="*/ 0 w 2"/>
                <a:gd name="T7" fmla="*/ 6 h 8"/>
                <a:gd name="T8" fmla="*/ 0 w 2"/>
                <a:gd name="T9" fmla="*/ 6 h 8"/>
                <a:gd name="T10" fmla="*/ 0 w 2"/>
                <a:gd name="T11" fmla="*/ 8 h 8"/>
                <a:gd name="T12" fmla="*/ 0 w 2"/>
                <a:gd name="T13" fmla="*/ 8 h 8"/>
                <a:gd name="T14" fmla="*/ 0 w 2"/>
                <a:gd name="T15" fmla="*/ 8 h 8"/>
                <a:gd name="T16" fmla="*/ 0 w 2"/>
                <a:gd name="T17" fmla="*/ 8 h 8"/>
                <a:gd name="T18" fmla="*/ 2 w 2"/>
                <a:gd name="T19" fmla="*/ 8 h 8"/>
                <a:gd name="T20" fmla="*/ 2 w 2"/>
                <a:gd name="T21" fmla="*/ 8 h 8"/>
                <a:gd name="T22" fmla="*/ 2 w 2"/>
                <a:gd name="T23" fmla="*/ 4 h 8"/>
                <a:gd name="T24" fmla="*/ 0 w 2"/>
                <a:gd name="T2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8">
                  <a:moveTo>
                    <a:pt x="0" y="2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03"/>
            <p:cNvSpPr>
              <a:spLocks/>
            </p:cNvSpPr>
            <p:nvPr/>
          </p:nvSpPr>
          <p:spPr bwMode="auto">
            <a:xfrm>
              <a:off x="3836" y="2803"/>
              <a:ext cx="10" cy="8"/>
            </a:xfrm>
            <a:custGeom>
              <a:avLst/>
              <a:gdLst>
                <a:gd name="T0" fmla="*/ 6 w 10"/>
                <a:gd name="T1" fmla="*/ 8 h 8"/>
                <a:gd name="T2" fmla="*/ 8 w 10"/>
                <a:gd name="T3" fmla="*/ 6 h 8"/>
                <a:gd name="T4" fmla="*/ 10 w 10"/>
                <a:gd name="T5" fmla="*/ 2 h 8"/>
                <a:gd name="T6" fmla="*/ 8 w 10"/>
                <a:gd name="T7" fmla="*/ 0 h 8"/>
                <a:gd name="T8" fmla="*/ 6 w 10"/>
                <a:gd name="T9" fmla="*/ 0 h 8"/>
                <a:gd name="T10" fmla="*/ 2 w 10"/>
                <a:gd name="T11" fmla="*/ 0 h 8"/>
                <a:gd name="T12" fmla="*/ 0 w 10"/>
                <a:gd name="T13" fmla="*/ 0 h 8"/>
                <a:gd name="T14" fmla="*/ 0 w 10"/>
                <a:gd name="T15" fmla="*/ 2 h 8"/>
                <a:gd name="T16" fmla="*/ 4 w 10"/>
                <a:gd name="T17" fmla="*/ 8 h 8"/>
                <a:gd name="T18" fmla="*/ 4 w 10"/>
                <a:gd name="T19" fmla="*/ 8 h 8"/>
                <a:gd name="T20" fmla="*/ 6 w 10"/>
                <a:gd name="T21" fmla="*/ 8 h 8"/>
                <a:gd name="T22" fmla="*/ 6 w 10"/>
                <a:gd name="T2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8">
                  <a:moveTo>
                    <a:pt x="6" y="8"/>
                  </a:moveTo>
                  <a:lnTo>
                    <a:pt x="8" y="6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104"/>
            <p:cNvSpPr>
              <a:spLocks/>
            </p:cNvSpPr>
            <p:nvPr/>
          </p:nvSpPr>
          <p:spPr bwMode="auto">
            <a:xfrm>
              <a:off x="3288" y="2691"/>
              <a:ext cx="8" cy="10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0 w 8"/>
                <a:gd name="T5" fmla="*/ 0 h 10"/>
                <a:gd name="T6" fmla="*/ 4 w 8"/>
                <a:gd name="T7" fmla="*/ 6 h 10"/>
                <a:gd name="T8" fmla="*/ 4 w 8"/>
                <a:gd name="T9" fmla="*/ 6 h 10"/>
                <a:gd name="T10" fmla="*/ 4 w 8"/>
                <a:gd name="T11" fmla="*/ 6 h 10"/>
                <a:gd name="T12" fmla="*/ 4 w 8"/>
                <a:gd name="T13" fmla="*/ 10 h 10"/>
                <a:gd name="T14" fmla="*/ 8 w 8"/>
                <a:gd name="T15" fmla="*/ 10 h 10"/>
                <a:gd name="T16" fmla="*/ 4 w 8"/>
                <a:gd name="T17" fmla="*/ 2 h 10"/>
                <a:gd name="T18" fmla="*/ 2 w 8"/>
                <a:gd name="T19" fmla="*/ 0 h 10"/>
                <a:gd name="T20" fmla="*/ 2 w 8"/>
                <a:gd name="T21" fmla="*/ 0 h 10"/>
                <a:gd name="T22" fmla="*/ 0 w 8"/>
                <a:gd name="T23" fmla="*/ 0 h 10"/>
                <a:gd name="T24" fmla="*/ 0 w 8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105"/>
            <p:cNvSpPr>
              <a:spLocks/>
            </p:cNvSpPr>
            <p:nvPr/>
          </p:nvSpPr>
          <p:spPr bwMode="auto">
            <a:xfrm>
              <a:off x="3816" y="2877"/>
              <a:ext cx="26" cy="22"/>
            </a:xfrm>
            <a:custGeom>
              <a:avLst/>
              <a:gdLst>
                <a:gd name="T0" fmla="*/ 24 w 26"/>
                <a:gd name="T1" fmla="*/ 18 h 22"/>
                <a:gd name="T2" fmla="*/ 22 w 26"/>
                <a:gd name="T3" fmla="*/ 18 h 22"/>
                <a:gd name="T4" fmla="*/ 22 w 26"/>
                <a:gd name="T5" fmla="*/ 18 h 22"/>
                <a:gd name="T6" fmla="*/ 20 w 26"/>
                <a:gd name="T7" fmla="*/ 16 h 22"/>
                <a:gd name="T8" fmla="*/ 20 w 26"/>
                <a:gd name="T9" fmla="*/ 12 h 22"/>
                <a:gd name="T10" fmla="*/ 16 w 26"/>
                <a:gd name="T11" fmla="*/ 2 h 22"/>
                <a:gd name="T12" fmla="*/ 12 w 26"/>
                <a:gd name="T13" fmla="*/ 0 h 22"/>
                <a:gd name="T14" fmla="*/ 6 w 26"/>
                <a:gd name="T15" fmla="*/ 0 h 22"/>
                <a:gd name="T16" fmla="*/ 2 w 26"/>
                <a:gd name="T17" fmla="*/ 2 h 22"/>
                <a:gd name="T18" fmla="*/ 0 w 26"/>
                <a:gd name="T19" fmla="*/ 4 h 22"/>
                <a:gd name="T20" fmla="*/ 2 w 26"/>
                <a:gd name="T21" fmla="*/ 6 h 22"/>
                <a:gd name="T22" fmla="*/ 4 w 26"/>
                <a:gd name="T23" fmla="*/ 8 h 22"/>
                <a:gd name="T24" fmla="*/ 4 w 26"/>
                <a:gd name="T25" fmla="*/ 8 h 22"/>
                <a:gd name="T26" fmla="*/ 6 w 26"/>
                <a:gd name="T27" fmla="*/ 8 h 22"/>
                <a:gd name="T28" fmla="*/ 8 w 26"/>
                <a:gd name="T29" fmla="*/ 10 h 22"/>
                <a:gd name="T30" fmla="*/ 8 w 26"/>
                <a:gd name="T31" fmla="*/ 10 h 22"/>
                <a:gd name="T32" fmla="*/ 8 w 26"/>
                <a:gd name="T33" fmla="*/ 12 h 22"/>
                <a:gd name="T34" fmla="*/ 8 w 26"/>
                <a:gd name="T35" fmla="*/ 14 h 22"/>
                <a:gd name="T36" fmla="*/ 12 w 26"/>
                <a:gd name="T37" fmla="*/ 16 h 22"/>
                <a:gd name="T38" fmla="*/ 16 w 26"/>
                <a:gd name="T39" fmla="*/ 18 h 22"/>
                <a:gd name="T40" fmla="*/ 16 w 26"/>
                <a:gd name="T41" fmla="*/ 18 h 22"/>
                <a:gd name="T42" fmla="*/ 16 w 26"/>
                <a:gd name="T43" fmla="*/ 18 h 22"/>
                <a:gd name="T44" fmla="*/ 20 w 26"/>
                <a:gd name="T45" fmla="*/ 20 h 22"/>
                <a:gd name="T46" fmla="*/ 20 w 26"/>
                <a:gd name="T47" fmla="*/ 20 h 22"/>
                <a:gd name="T48" fmla="*/ 22 w 26"/>
                <a:gd name="T49" fmla="*/ 22 h 22"/>
                <a:gd name="T50" fmla="*/ 22 w 26"/>
                <a:gd name="T51" fmla="*/ 22 h 22"/>
                <a:gd name="T52" fmla="*/ 24 w 26"/>
                <a:gd name="T53" fmla="*/ 22 h 22"/>
                <a:gd name="T54" fmla="*/ 26 w 26"/>
                <a:gd name="T55" fmla="*/ 22 h 22"/>
                <a:gd name="T56" fmla="*/ 26 w 26"/>
                <a:gd name="T57" fmla="*/ 22 h 22"/>
                <a:gd name="T58" fmla="*/ 26 w 26"/>
                <a:gd name="T59" fmla="*/ 20 h 22"/>
                <a:gd name="T60" fmla="*/ 24 w 26"/>
                <a:gd name="T61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" h="22">
                  <a:moveTo>
                    <a:pt x="24" y="18"/>
                  </a:moveTo>
                  <a:lnTo>
                    <a:pt x="22" y="18"/>
                  </a:lnTo>
                  <a:lnTo>
                    <a:pt x="22" y="18"/>
                  </a:lnTo>
                  <a:lnTo>
                    <a:pt x="20" y="16"/>
                  </a:lnTo>
                  <a:lnTo>
                    <a:pt x="20" y="12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0"/>
                  </a:lnTo>
                  <a:lnTo>
                    <a:pt x="2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106"/>
            <p:cNvSpPr>
              <a:spLocks/>
            </p:cNvSpPr>
            <p:nvPr/>
          </p:nvSpPr>
          <p:spPr bwMode="auto">
            <a:xfrm>
              <a:off x="3850" y="2901"/>
              <a:ext cx="4" cy="4"/>
            </a:xfrm>
            <a:custGeom>
              <a:avLst/>
              <a:gdLst>
                <a:gd name="T0" fmla="*/ 2 w 4"/>
                <a:gd name="T1" fmla="*/ 0 h 4"/>
                <a:gd name="T2" fmla="*/ 2 w 4"/>
                <a:gd name="T3" fmla="*/ 0 h 4"/>
                <a:gd name="T4" fmla="*/ 2 w 4"/>
                <a:gd name="T5" fmla="*/ 0 h 4"/>
                <a:gd name="T6" fmla="*/ 0 w 4"/>
                <a:gd name="T7" fmla="*/ 0 h 4"/>
                <a:gd name="T8" fmla="*/ 0 w 4"/>
                <a:gd name="T9" fmla="*/ 4 h 4"/>
                <a:gd name="T10" fmla="*/ 0 w 4"/>
                <a:gd name="T11" fmla="*/ 4 h 4"/>
                <a:gd name="T12" fmla="*/ 0 w 4"/>
                <a:gd name="T13" fmla="*/ 4 h 4"/>
                <a:gd name="T14" fmla="*/ 2 w 4"/>
                <a:gd name="T15" fmla="*/ 4 h 4"/>
                <a:gd name="T16" fmla="*/ 4 w 4"/>
                <a:gd name="T17" fmla="*/ 4 h 4"/>
                <a:gd name="T18" fmla="*/ 4 w 4"/>
                <a:gd name="T19" fmla="*/ 4 h 4"/>
                <a:gd name="T20" fmla="*/ 4 w 4"/>
                <a:gd name="T21" fmla="*/ 2 h 4"/>
                <a:gd name="T22" fmla="*/ 2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107"/>
            <p:cNvSpPr>
              <a:spLocks/>
            </p:cNvSpPr>
            <p:nvPr/>
          </p:nvSpPr>
          <p:spPr bwMode="auto">
            <a:xfrm>
              <a:off x="3228" y="2665"/>
              <a:ext cx="24" cy="22"/>
            </a:xfrm>
            <a:custGeom>
              <a:avLst/>
              <a:gdLst>
                <a:gd name="T0" fmla="*/ 2 w 24"/>
                <a:gd name="T1" fmla="*/ 8 h 22"/>
                <a:gd name="T2" fmla="*/ 2 w 24"/>
                <a:gd name="T3" fmla="*/ 8 h 22"/>
                <a:gd name="T4" fmla="*/ 0 w 24"/>
                <a:gd name="T5" fmla="*/ 8 h 22"/>
                <a:gd name="T6" fmla="*/ 0 w 24"/>
                <a:gd name="T7" fmla="*/ 8 h 22"/>
                <a:gd name="T8" fmla="*/ 0 w 24"/>
                <a:gd name="T9" fmla="*/ 8 h 22"/>
                <a:gd name="T10" fmla="*/ 2 w 24"/>
                <a:gd name="T11" fmla="*/ 10 h 22"/>
                <a:gd name="T12" fmla="*/ 12 w 24"/>
                <a:gd name="T13" fmla="*/ 8 h 22"/>
                <a:gd name="T14" fmla="*/ 14 w 24"/>
                <a:gd name="T15" fmla="*/ 8 h 22"/>
                <a:gd name="T16" fmla="*/ 14 w 24"/>
                <a:gd name="T17" fmla="*/ 8 h 22"/>
                <a:gd name="T18" fmla="*/ 16 w 24"/>
                <a:gd name="T19" fmla="*/ 8 h 22"/>
                <a:gd name="T20" fmla="*/ 16 w 24"/>
                <a:gd name="T21" fmla="*/ 8 h 22"/>
                <a:gd name="T22" fmla="*/ 16 w 24"/>
                <a:gd name="T23" fmla="*/ 10 h 22"/>
                <a:gd name="T24" fmla="*/ 16 w 24"/>
                <a:gd name="T25" fmla="*/ 12 h 22"/>
                <a:gd name="T26" fmla="*/ 16 w 24"/>
                <a:gd name="T27" fmla="*/ 12 h 22"/>
                <a:gd name="T28" fmla="*/ 16 w 24"/>
                <a:gd name="T29" fmla="*/ 16 h 22"/>
                <a:gd name="T30" fmla="*/ 12 w 24"/>
                <a:gd name="T31" fmla="*/ 16 h 22"/>
                <a:gd name="T32" fmla="*/ 12 w 24"/>
                <a:gd name="T33" fmla="*/ 22 h 22"/>
                <a:gd name="T34" fmla="*/ 12 w 24"/>
                <a:gd name="T35" fmla="*/ 22 h 22"/>
                <a:gd name="T36" fmla="*/ 14 w 24"/>
                <a:gd name="T37" fmla="*/ 22 h 22"/>
                <a:gd name="T38" fmla="*/ 20 w 24"/>
                <a:gd name="T39" fmla="*/ 20 h 22"/>
                <a:gd name="T40" fmla="*/ 22 w 24"/>
                <a:gd name="T41" fmla="*/ 18 h 22"/>
                <a:gd name="T42" fmla="*/ 24 w 24"/>
                <a:gd name="T43" fmla="*/ 14 h 22"/>
                <a:gd name="T44" fmla="*/ 24 w 24"/>
                <a:gd name="T45" fmla="*/ 12 h 22"/>
                <a:gd name="T46" fmla="*/ 22 w 24"/>
                <a:gd name="T47" fmla="*/ 12 h 22"/>
                <a:gd name="T48" fmla="*/ 22 w 24"/>
                <a:gd name="T49" fmla="*/ 12 h 22"/>
                <a:gd name="T50" fmla="*/ 22 w 24"/>
                <a:gd name="T51" fmla="*/ 12 h 22"/>
                <a:gd name="T52" fmla="*/ 18 w 24"/>
                <a:gd name="T53" fmla="*/ 10 h 22"/>
                <a:gd name="T54" fmla="*/ 18 w 24"/>
                <a:gd name="T55" fmla="*/ 10 h 22"/>
                <a:gd name="T56" fmla="*/ 18 w 24"/>
                <a:gd name="T57" fmla="*/ 8 h 22"/>
                <a:gd name="T58" fmla="*/ 16 w 24"/>
                <a:gd name="T59" fmla="*/ 4 h 22"/>
                <a:gd name="T60" fmla="*/ 14 w 24"/>
                <a:gd name="T61" fmla="*/ 2 h 22"/>
                <a:gd name="T62" fmla="*/ 10 w 24"/>
                <a:gd name="T63" fmla="*/ 0 h 22"/>
                <a:gd name="T64" fmla="*/ 8 w 24"/>
                <a:gd name="T65" fmla="*/ 2 h 22"/>
                <a:gd name="T66" fmla="*/ 6 w 24"/>
                <a:gd name="T67" fmla="*/ 2 h 22"/>
                <a:gd name="T68" fmla="*/ 6 w 24"/>
                <a:gd name="T69" fmla="*/ 2 h 22"/>
                <a:gd name="T70" fmla="*/ 6 w 24"/>
                <a:gd name="T71" fmla="*/ 4 h 22"/>
                <a:gd name="T72" fmla="*/ 4 w 24"/>
                <a:gd name="T73" fmla="*/ 4 h 22"/>
                <a:gd name="T74" fmla="*/ 2 w 24"/>
                <a:gd name="T7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22">
                  <a:moveTo>
                    <a:pt x="2" y="8"/>
                  </a:moveTo>
                  <a:lnTo>
                    <a:pt x="2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0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10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4" y="22"/>
                  </a:lnTo>
                  <a:lnTo>
                    <a:pt x="20" y="20"/>
                  </a:lnTo>
                  <a:lnTo>
                    <a:pt x="22" y="18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108"/>
            <p:cNvSpPr>
              <a:spLocks/>
            </p:cNvSpPr>
            <p:nvPr/>
          </p:nvSpPr>
          <p:spPr bwMode="auto">
            <a:xfrm>
              <a:off x="3276" y="2713"/>
              <a:ext cx="42" cy="36"/>
            </a:xfrm>
            <a:custGeom>
              <a:avLst/>
              <a:gdLst>
                <a:gd name="T0" fmla="*/ 26 w 42"/>
                <a:gd name="T1" fmla="*/ 14 h 36"/>
                <a:gd name="T2" fmla="*/ 34 w 42"/>
                <a:gd name="T3" fmla="*/ 8 h 36"/>
                <a:gd name="T4" fmla="*/ 34 w 42"/>
                <a:gd name="T5" fmla="*/ 8 h 36"/>
                <a:gd name="T6" fmla="*/ 32 w 42"/>
                <a:gd name="T7" fmla="*/ 4 h 36"/>
                <a:gd name="T8" fmla="*/ 22 w 42"/>
                <a:gd name="T9" fmla="*/ 0 h 36"/>
                <a:gd name="T10" fmla="*/ 20 w 42"/>
                <a:gd name="T11" fmla="*/ 4 h 36"/>
                <a:gd name="T12" fmla="*/ 22 w 42"/>
                <a:gd name="T13" fmla="*/ 8 h 36"/>
                <a:gd name="T14" fmla="*/ 24 w 42"/>
                <a:gd name="T15" fmla="*/ 12 h 36"/>
                <a:gd name="T16" fmla="*/ 22 w 42"/>
                <a:gd name="T17" fmla="*/ 12 h 36"/>
                <a:gd name="T18" fmla="*/ 22 w 42"/>
                <a:gd name="T19" fmla="*/ 16 h 36"/>
                <a:gd name="T20" fmla="*/ 16 w 42"/>
                <a:gd name="T21" fmla="*/ 18 h 36"/>
                <a:gd name="T22" fmla="*/ 16 w 42"/>
                <a:gd name="T23" fmla="*/ 18 h 36"/>
                <a:gd name="T24" fmla="*/ 14 w 42"/>
                <a:gd name="T25" fmla="*/ 22 h 36"/>
                <a:gd name="T26" fmla="*/ 12 w 42"/>
                <a:gd name="T27" fmla="*/ 22 h 36"/>
                <a:gd name="T28" fmla="*/ 4 w 42"/>
                <a:gd name="T29" fmla="*/ 26 h 36"/>
                <a:gd name="T30" fmla="*/ 0 w 42"/>
                <a:gd name="T31" fmla="*/ 26 h 36"/>
                <a:gd name="T32" fmla="*/ 0 w 42"/>
                <a:gd name="T33" fmla="*/ 28 h 36"/>
                <a:gd name="T34" fmla="*/ 8 w 42"/>
                <a:gd name="T35" fmla="*/ 28 h 36"/>
                <a:gd name="T36" fmla="*/ 12 w 42"/>
                <a:gd name="T37" fmla="*/ 26 h 36"/>
                <a:gd name="T38" fmla="*/ 24 w 42"/>
                <a:gd name="T39" fmla="*/ 24 h 36"/>
                <a:gd name="T40" fmla="*/ 24 w 42"/>
                <a:gd name="T41" fmla="*/ 24 h 36"/>
                <a:gd name="T42" fmla="*/ 26 w 42"/>
                <a:gd name="T43" fmla="*/ 24 h 36"/>
                <a:gd name="T44" fmla="*/ 36 w 42"/>
                <a:gd name="T45" fmla="*/ 30 h 36"/>
                <a:gd name="T46" fmla="*/ 38 w 42"/>
                <a:gd name="T47" fmla="*/ 32 h 36"/>
                <a:gd name="T48" fmla="*/ 38 w 42"/>
                <a:gd name="T49" fmla="*/ 34 h 36"/>
                <a:gd name="T50" fmla="*/ 42 w 42"/>
                <a:gd name="T51" fmla="*/ 32 h 36"/>
                <a:gd name="T52" fmla="*/ 36 w 42"/>
                <a:gd name="T53" fmla="*/ 24 h 36"/>
                <a:gd name="T54" fmla="*/ 32 w 42"/>
                <a:gd name="T55" fmla="*/ 24 h 36"/>
                <a:gd name="T56" fmla="*/ 28 w 42"/>
                <a:gd name="T57" fmla="*/ 24 h 36"/>
                <a:gd name="T58" fmla="*/ 26 w 42"/>
                <a:gd name="T59" fmla="*/ 22 h 36"/>
                <a:gd name="T60" fmla="*/ 26 w 42"/>
                <a:gd name="T61" fmla="*/ 16 h 36"/>
                <a:gd name="T62" fmla="*/ 26 w 42"/>
                <a:gd name="T63" fmla="*/ 1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36">
                  <a:moveTo>
                    <a:pt x="26" y="14"/>
                  </a:moveTo>
                  <a:lnTo>
                    <a:pt x="26" y="14"/>
                  </a:lnTo>
                  <a:lnTo>
                    <a:pt x="28" y="12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6" y="8"/>
                  </a:lnTo>
                  <a:lnTo>
                    <a:pt x="32" y="4"/>
                  </a:lnTo>
                  <a:lnTo>
                    <a:pt x="26" y="2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4" y="8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2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0" y="16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2" y="22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8" y="28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6" y="24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38" y="30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4"/>
                  </a:lnTo>
                  <a:lnTo>
                    <a:pt x="38" y="36"/>
                  </a:lnTo>
                  <a:lnTo>
                    <a:pt x="42" y="32"/>
                  </a:lnTo>
                  <a:lnTo>
                    <a:pt x="42" y="26"/>
                  </a:lnTo>
                  <a:lnTo>
                    <a:pt x="36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6" y="22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109"/>
            <p:cNvSpPr>
              <a:spLocks/>
            </p:cNvSpPr>
            <p:nvPr/>
          </p:nvSpPr>
          <p:spPr bwMode="auto">
            <a:xfrm>
              <a:off x="3377" y="3040"/>
              <a:ext cx="32" cy="18"/>
            </a:xfrm>
            <a:custGeom>
              <a:avLst/>
              <a:gdLst>
                <a:gd name="T0" fmla="*/ 8 w 32"/>
                <a:gd name="T1" fmla="*/ 0 h 18"/>
                <a:gd name="T2" fmla="*/ 2 w 32"/>
                <a:gd name="T3" fmla="*/ 4 h 18"/>
                <a:gd name="T4" fmla="*/ 0 w 32"/>
                <a:gd name="T5" fmla="*/ 10 h 18"/>
                <a:gd name="T6" fmla="*/ 0 w 32"/>
                <a:gd name="T7" fmla="*/ 14 h 18"/>
                <a:gd name="T8" fmla="*/ 2 w 32"/>
                <a:gd name="T9" fmla="*/ 18 h 18"/>
                <a:gd name="T10" fmla="*/ 8 w 32"/>
                <a:gd name="T11" fmla="*/ 18 h 18"/>
                <a:gd name="T12" fmla="*/ 12 w 32"/>
                <a:gd name="T13" fmla="*/ 16 h 18"/>
                <a:gd name="T14" fmla="*/ 16 w 32"/>
                <a:gd name="T15" fmla="*/ 12 h 18"/>
                <a:gd name="T16" fmla="*/ 16 w 32"/>
                <a:gd name="T17" fmla="*/ 12 h 18"/>
                <a:gd name="T18" fmla="*/ 16 w 32"/>
                <a:gd name="T19" fmla="*/ 12 h 18"/>
                <a:gd name="T20" fmla="*/ 20 w 32"/>
                <a:gd name="T21" fmla="*/ 10 h 18"/>
                <a:gd name="T22" fmla="*/ 20 w 32"/>
                <a:gd name="T23" fmla="*/ 8 h 18"/>
                <a:gd name="T24" fmla="*/ 20 w 32"/>
                <a:gd name="T25" fmla="*/ 8 h 18"/>
                <a:gd name="T26" fmla="*/ 22 w 32"/>
                <a:gd name="T27" fmla="*/ 8 h 18"/>
                <a:gd name="T28" fmla="*/ 22 w 32"/>
                <a:gd name="T29" fmla="*/ 6 h 18"/>
                <a:gd name="T30" fmla="*/ 22 w 32"/>
                <a:gd name="T31" fmla="*/ 6 h 18"/>
                <a:gd name="T32" fmla="*/ 24 w 32"/>
                <a:gd name="T33" fmla="*/ 6 h 18"/>
                <a:gd name="T34" fmla="*/ 28 w 32"/>
                <a:gd name="T35" fmla="*/ 6 h 18"/>
                <a:gd name="T36" fmla="*/ 28 w 32"/>
                <a:gd name="T37" fmla="*/ 6 h 18"/>
                <a:gd name="T38" fmla="*/ 30 w 32"/>
                <a:gd name="T39" fmla="*/ 6 h 18"/>
                <a:gd name="T40" fmla="*/ 32 w 32"/>
                <a:gd name="T41" fmla="*/ 6 h 18"/>
                <a:gd name="T42" fmla="*/ 32 w 32"/>
                <a:gd name="T43" fmla="*/ 6 h 18"/>
                <a:gd name="T44" fmla="*/ 32 w 32"/>
                <a:gd name="T45" fmla="*/ 6 h 18"/>
                <a:gd name="T46" fmla="*/ 32 w 32"/>
                <a:gd name="T47" fmla="*/ 6 h 18"/>
                <a:gd name="T48" fmla="*/ 32 w 32"/>
                <a:gd name="T49" fmla="*/ 6 h 18"/>
                <a:gd name="T50" fmla="*/ 32 w 32"/>
                <a:gd name="T51" fmla="*/ 6 h 18"/>
                <a:gd name="T52" fmla="*/ 28 w 32"/>
                <a:gd name="T53" fmla="*/ 4 h 18"/>
                <a:gd name="T54" fmla="*/ 26 w 32"/>
                <a:gd name="T55" fmla="*/ 4 h 18"/>
                <a:gd name="T56" fmla="*/ 22 w 32"/>
                <a:gd name="T57" fmla="*/ 6 h 18"/>
                <a:gd name="T58" fmla="*/ 22 w 32"/>
                <a:gd name="T59" fmla="*/ 6 h 18"/>
                <a:gd name="T60" fmla="*/ 22 w 32"/>
                <a:gd name="T61" fmla="*/ 6 h 18"/>
                <a:gd name="T62" fmla="*/ 20 w 32"/>
                <a:gd name="T63" fmla="*/ 4 h 18"/>
                <a:gd name="T64" fmla="*/ 20 w 32"/>
                <a:gd name="T65" fmla="*/ 4 h 18"/>
                <a:gd name="T66" fmla="*/ 18 w 32"/>
                <a:gd name="T67" fmla="*/ 4 h 18"/>
                <a:gd name="T68" fmla="*/ 12 w 32"/>
                <a:gd name="T69" fmla="*/ 0 h 18"/>
                <a:gd name="T70" fmla="*/ 8 w 32"/>
                <a:gd name="T7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" h="18">
                  <a:moveTo>
                    <a:pt x="8" y="0"/>
                  </a:moveTo>
                  <a:lnTo>
                    <a:pt x="2" y="4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8" y="18"/>
                  </a:lnTo>
                  <a:lnTo>
                    <a:pt x="12" y="16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110"/>
            <p:cNvSpPr>
              <a:spLocks/>
            </p:cNvSpPr>
            <p:nvPr/>
          </p:nvSpPr>
          <p:spPr bwMode="auto">
            <a:xfrm>
              <a:off x="3218" y="2779"/>
              <a:ext cx="32" cy="26"/>
            </a:xfrm>
            <a:custGeom>
              <a:avLst/>
              <a:gdLst>
                <a:gd name="T0" fmla="*/ 26 w 32"/>
                <a:gd name="T1" fmla="*/ 6 h 26"/>
                <a:gd name="T2" fmla="*/ 22 w 32"/>
                <a:gd name="T3" fmla="*/ 6 h 26"/>
                <a:gd name="T4" fmla="*/ 22 w 32"/>
                <a:gd name="T5" fmla="*/ 6 h 26"/>
                <a:gd name="T6" fmla="*/ 20 w 32"/>
                <a:gd name="T7" fmla="*/ 6 h 26"/>
                <a:gd name="T8" fmla="*/ 18 w 32"/>
                <a:gd name="T9" fmla="*/ 4 h 26"/>
                <a:gd name="T10" fmla="*/ 18 w 32"/>
                <a:gd name="T11" fmla="*/ 4 h 26"/>
                <a:gd name="T12" fmla="*/ 18 w 32"/>
                <a:gd name="T13" fmla="*/ 4 h 26"/>
                <a:gd name="T14" fmla="*/ 16 w 32"/>
                <a:gd name="T15" fmla="*/ 2 h 26"/>
                <a:gd name="T16" fmla="*/ 12 w 32"/>
                <a:gd name="T17" fmla="*/ 0 h 26"/>
                <a:gd name="T18" fmla="*/ 8 w 32"/>
                <a:gd name="T19" fmla="*/ 0 h 26"/>
                <a:gd name="T20" fmla="*/ 6 w 32"/>
                <a:gd name="T21" fmla="*/ 0 h 26"/>
                <a:gd name="T22" fmla="*/ 4 w 32"/>
                <a:gd name="T23" fmla="*/ 0 h 26"/>
                <a:gd name="T24" fmla="*/ 4 w 32"/>
                <a:gd name="T25" fmla="*/ 0 h 26"/>
                <a:gd name="T26" fmla="*/ 2 w 32"/>
                <a:gd name="T27" fmla="*/ 2 h 26"/>
                <a:gd name="T28" fmla="*/ 0 w 32"/>
                <a:gd name="T29" fmla="*/ 2 h 26"/>
                <a:gd name="T30" fmla="*/ 6 w 32"/>
                <a:gd name="T31" fmla="*/ 8 h 26"/>
                <a:gd name="T32" fmla="*/ 6 w 32"/>
                <a:gd name="T33" fmla="*/ 8 h 26"/>
                <a:gd name="T34" fmla="*/ 6 w 32"/>
                <a:gd name="T35" fmla="*/ 8 h 26"/>
                <a:gd name="T36" fmla="*/ 10 w 32"/>
                <a:gd name="T37" fmla="*/ 14 h 26"/>
                <a:gd name="T38" fmla="*/ 10 w 32"/>
                <a:gd name="T39" fmla="*/ 14 h 26"/>
                <a:gd name="T40" fmla="*/ 10 w 32"/>
                <a:gd name="T41" fmla="*/ 16 h 26"/>
                <a:gd name="T42" fmla="*/ 10 w 32"/>
                <a:gd name="T43" fmla="*/ 18 h 26"/>
                <a:gd name="T44" fmla="*/ 12 w 32"/>
                <a:gd name="T45" fmla="*/ 18 h 26"/>
                <a:gd name="T46" fmla="*/ 12 w 32"/>
                <a:gd name="T47" fmla="*/ 18 h 26"/>
                <a:gd name="T48" fmla="*/ 16 w 32"/>
                <a:gd name="T49" fmla="*/ 16 h 26"/>
                <a:gd name="T50" fmla="*/ 16 w 32"/>
                <a:gd name="T51" fmla="*/ 16 h 26"/>
                <a:gd name="T52" fmla="*/ 16 w 32"/>
                <a:gd name="T53" fmla="*/ 16 h 26"/>
                <a:gd name="T54" fmla="*/ 20 w 32"/>
                <a:gd name="T55" fmla="*/ 16 h 26"/>
                <a:gd name="T56" fmla="*/ 20 w 32"/>
                <a:gd name="T57" fmla="*/ 16 h 26"/>
                <a:gd name="T58" fmla="*/ 22 w 32"/>
                <a:gd name="T59" fmla="*/ 18 h 26"/>
                <a:gd name="T60" fmla="*/ 26 w 32"/>
                <a:gd name="T61" fmla="*/ 22 h 26"/>
                <a:gd name="T62" fmla="*/ 30 w 32"/>
                <a:gd name="T63" fmla="*/ 26 h 26"/>
                <a:gd name="T64" fmla="*/ 32 w 32"/>
                <a:gd name="T65" fmla="*/ 26 h 26"/>
                <a:gd name="T66" fmla="*/ 32 w 32"/>
                <a:gd name="T67" fmla="*/ 22 h 26"/>
                <a:gd name="T68" fmla="*/ 32 w 32"/>
                <a:gd name="T69" fmla="*/ 18 h 26"/>
                <a:gd name="T70" fmla="*/ 32 w 32"/>
                <a:gd name="T71" fmla="*/ 16 h 26"/>
                <a:gd name="T72" fmla="*/ 32 w 32"/>
                <a:gd name="T73" fmla="*/ 16 h 26"/>
                <a:gd name="T74" fmla="*/ 32 w 32"/>
                <a:gd name="T75" fmla="*/ 14 h 26"/>
                <a:gd name="T76" fmla="*/ 32 w 32"/>
                <a:gd name="T77" fmla="*/ 10 h 26"/>
                <a:gd name="T78" fmla="*/ 30 w 32"/>
                <a:gd name="T79" fmla="*/ 8 h 26"/>
                <a:gd name="T80" fmla="*/ 28 w 32"/>
                <a:gd name="T81" fmla="*/ 6 h 26"/>
                <a:gd name="T82" fmla="*/ 26 w 32"/>
                <a:gd name="T83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" h="26">
                  <a:moveTo>
                    <a:pt x="26" y="6"/>
                  </a:moveTo>
                  <a:lnTo>
                    <a:pt x="22" y="6"/>
                  </a:lnTo>
                  <a:lnTo>
                    <a:pt x="22" y="6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2" y="18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32" y="26"/>
                  </a:lnTo>
                  <a:lnTo>
                    <a:pt x="32" y="22"/>
                  </a:lnTo>
                  <a:lnTo>
                    <a:pt x="32" y="1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10"/>
                  </a:lnTo>
                  <a:lnTo>
                    <a:pt x="30" y="8"/>
                  </a:lnTo>
                  <a:lnTo>
                    <a:pt x="28" y="6"/>
                  </a:lnTo>
                  <a:lnTo>
                    <a:pt x="2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111"/>
            <p:cNvSpPr>
              <a:spLocks/>
            </p:cNvSpPr>
            <p:nvPr/>
          </p:nvSpPr>
          <p:spPr bwMode="auto">
            <a:xfrm>
              <a:off x="3234" y="2823"/>
              <a:ext cx="22" cy="20"/>
            </a:xfrm>
            <a:custGeom>
              <a:avLst/>
              <a:gdLst>
                <a:gd name="T0" fmla="*/ 2 w 22"/>
                <a:gd name="T1" fmla="*/ 8 h 20"/>
                <a:gd name="T2" fmla="*/ 2 w 22"/>
                <a:gd name="T3" fmla="*/ 8 h 20"/>
                <a:gd name="T4" fmla="*/ 4 w 22"/>
                <a:gd name="T5" fmla="*/ 12 h 20"/>
                <a:gd name="T6" fmla="*/ 2 w 22"/>
                <a:gd name="T7" fmla="*/ 20 h 20"/>
                <a:gd name="T8" fmla="*/ 6 w 22"/>
                <a:gd name="T9" fmla="*/ 18 h 20"/>
                <a:gd name="T10" fmla="*/ 6 w 22"/>
                <a:gd name="T11" fmla="*/ 18 h 20"/>
                <a:gd name="T12" fmla="*/ 6 w 22"/>
                <a:gd name="T13" fmla="*/ 18 h 20"/>
                <a:gd name="T14" fmla="*/ 8 w 22"/>
                <a:gd name="T15" fmla="*/ 18 h 20"/>
                <a:gd name="T16" fmla="*/ 10 w 22"/>
                <a:gd name="T17" fmla="*/ 18 h 20"/>
                <a:gd name="T18" fmla="*/ 10 w 22"/>
                <a:gd name="T19" fmla="*/ 18 h 20"/>
                <a:gd name="T20" fmla="*/ 10 w 22"/>
                <a:gd name="T21" fmla="*/ 16 h 20"/>
                <a:gd name="T22" fmla="*/ 12 w 22"/>
                <a:gd name="T23" fmla="*/ 16 h 20"/>
                <a:gd name="T24" fmla="*/ 12 w 22"/>
                <a:gd name="T25" fmla="*/ 16 h 20"/>
                <a:gd name="T26" fmla="*/ 14 w 22"/>
                <a:gd name="T27" fmla="*/ 16 h 20"/>
                <a:gd name="T28" fmla="*/ 16 w 22"/>
                <a:gd name="T29" fmla="*/ 16 h 20"/>
                <a:gd name="T30" fmla="*/ 18 w 22"/>
                <a:gd name="T31" fmla="*/ 16 h 20"/>
                <a:gd name="T32" fmla="*/ 18 w 22"/>
                <a:gd name="T33" fmla="*/ 14 h 20"/>
                <a:gd name="T34" fmla="*/ 18 w 22"/>
                <a:gd name="T35" fmla="*/ 14 h 20"/>
                <a:gd name="T36" fmla="*/ 20 w 22"/>
                <a:gd name="T37" fmla="*/ 14 h 20"/>
                <a:gd name="T38" fmla="*/ 22 w 22"/>
                <a:gd name="T39" fmla="*/ 14 h 20"/>
                <a:gd name="T40" fmla="*/ 22 w 22"/>
                <a:gd name="T41" fmla="*/ 14 h 20"/>
                <a:gd name="T42" fmla="*/ 20 w 22"/>
                <a:gd name="T43" fmla="*/ 12 h 20"/>
                <a:gd name="T44" fmla="*/ 20 w 22"/>
                <a:gd name="T45" fmla="*/ 6 h 20"/>
                <a:gd name="T46" fmla="*/ 18 w 22"/>
                <a:gd name="T47" fmla="*/ 4 h 20"/>
                <a:gd name="T48" fmla="*/ 14 w 22"/>
                <a:gd name="T49" fmla="*/ 8 h 20"/>
                <a:gd name="T50" fmla="*/ 14 w 22"/>
                <a:gd name="T51" fmla="*/ 8 h 20"/>
                <a:gd name="T52" fmla="*/ 12 w 22"/>
                <a:gd name="T53" fmla="*/ 8 h 20"/>
                <a:gd name="T54" fmla="*/ 12 w 22"/>
                <a:gd name="T55" fmla="*/ 8 h 20"/>
                <a:gd name="T56" fmla="*/ 10 w 22"/>
                <a:gd name="T57" fmla="*/ 6 h 20"/>
                <a:gd name="T58" fmla="*/ 10 w 22"/>
                <a:gd name="T59" fmla="*/ 4 h 20"/>
                <a:gd name="T60" fmla="*/ 10 w 22"/>
                <a:gd name="T61" fmla="*/ 4 h 20"/>
                <a:gd name="T62" fmla="*/ 10 w 22"/>
                <a:gd name="T63" fmla="*/ 2 h 20"/>
                <a:gd name="T64" fmla="*/ 10 w 22"/>
                <a:gd name="T65" fmla="*/ 0 h 20"/>
                <a:gd name="T66" fmla="*/ 10 w 22"/>
                <a:gd name="T67" fmla="*/ 0 h 20"/>
                <a:gd name="T68" fmla="*/ 10 w 22"/>
                <a:gd name="T69" fmla="*/ 0 h 20"/>
                <a:gd name="T70" fmla="*/ 10 w 22"/>
                <a:gd name="T71" fmla="*/ 0 h 20"/>
                <a:gd name="T72" fmla="*/ 4 w 22"/>
                <a:gd name="T73" fmla="*/ 4 h 20"/>
                <a:gd name="T74" fmla="*/ 2 w 22"/>
                <a:gd name="T75" fmla="*/ 6 h 20"/>
                <a:gd name="T76" fmla="*/ 2 w 22"/>
                <a:gd name="T77" fmla="*/ 6 h 20"/>
                <a:gd name="T78" fmla="*/ 2 w 22"/>
                <a:gd name="T79" fmla="*/ 6 h 20"/>
                <a:gd name="T80" fmla="*/ 0 w 22"/>
                <a:gd name="T81" fmla="*/ 8 h 20"/>
                <a:gd name="T82" fmla="*/ 0 w 22"/>
                <a:gd name="T83" fmla="*/ 8 h 20"/>
                <a:gd name="T84" fmla="*/ 2 w 22"/>
                <a:gd name="T8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" h="20">
                  <a:moveTo>
                    <a:pt x="2" y="8"/>
                  </a:moveTo>
                  <a:lnTo>
                    <a:pt x="2" y="8"/>
                  </a:lnTo>
                  <a:lnTo>
                    <a:pt x="4" y="12"/>
                  </a:lnTo>
                  <a:lnTo>
                    <a:pt x="2" y="2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6" y="16"/>
                  </a:lnTo>
                  <a:lnTo>
                    <a:pt x="18" y="1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2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12"/>
            <p:cNvSpPr>
              <a:spLocks/>
            </p:cNvSpPr>
            <p:nvPr/>
          </p:nvSpPr>
          <p:spPr bwMode="auto">
            <a:xfrm>
              <a:off x="3826" y="2817"/>
              <a:ext cx="26" cy="42"/>
            </a:xfrm>
            <a:custGeom>
              <a:avLst/>
              <a:gdLst>
                <a:gd name="T0" fmla="*/ 2 w 26"/>
                <a:gd name="T1" fmla="*/ 18 h 42"/>
                <a:gd name="T2" fmla="*/ 0 w 26"/>
                <a:gd name="T3" fmla="*/ 24 h 42"/>
                <a:gd name="T4" fmla="*/ 2 w 26"/>
                <a:gd name="T5" fmla="*/ 28 h 42"/>
                <a:gd name="T6" fmla="*/ 14 w 26"/>
                <a:gd name="T7" fmla="*/ 40 h 42"/>
                <a:gd name="T8" fmla="*/ 18 w 26"/>
                <a:gd name="T9" fmla="*/ 42 h 42"/>
                <a:gd name="T10" fmla="*/ 20 w 26"/>
                <a:gd name="T11" fmla="*/ 42 h 42"/>
                <a:gd name="T12" fmla="*/ 22 w 26"/>
                <a:gd name="T13" fmla="*/ 40 h 42"/>
                <a:gd name="T14" fmla="*/ 26 w 26"/>
                <a:gd name="T15" fmla="*/ 34 h 42"/>
                <a:gd name="T16" fmla="*/ 26 w 26"/>
                <a:gd name="T17" fmla="*/ 28 h 42"/>
                <a:gd name="T18" fmla="*/ 26 w 26"/>
                <a:gd name="T19" fmla="*/ 22 h 42"/>
                <a:gd name="T20" fmla="*/ 22 w 26"/>
                <a:gd name="T21" fmla="*/ 12 h 42"/>
                <a:gd name="T22" fmla="*/ 20 w 26"/>
                <a:gd name="T23" fmla="*/ 6 h 42"/>
                <a:gd name="T24" fmla="*/ 18 w 26"/>
                <a:gd name="T25" fmla="*/ 0 h 42"/>
                <a:gd name="T26" fmla="*/ 14 w 26"/>
                <a:gd name="T27" fmla="*/ 0 h 42"/>
                <a:gd name="T28" fmla="*/ 14 w 26"/>
                <a:gd name="T29" fmla="*/ 0 h 42"/>
                <a:gd name="T30" fmla="*/ 14 w 26"/>
                <a:gd name="T31" fmla="*/ 0 h 42"/>
                <a:gd name="T32" fmla="*/ 12 w 26"/>
                <a:gd name="T33" fmla="*/ 6 h 42"/>
                <a:gd name="T34" fmla="*/ 12 w 26"/>
                <a:gd name="T35" fmla="*/ 6 h 42"/>
                <a:gd name="T36" fmla="*/ 12 w 26"/>
                <a:gd name="T37" fmla="*/ 8 h 42"/>
                <a:gd name="T38" fmla="*/ 12 w 26"/>
                <a:gd name="T39" fmla="*/ 10 h 42"/>
                <a:gd name="T40" fmla="*/ 12 w 26"/>
                <a:gd name="T41" fmla="*/ 10 h 42"/>
                <a:gd name="T42" fmla="*/ 10 w 26"/>
                <a:gd name="T43" fmla="*/ 10 h 42"/>
                <a:gd name="T44" fmla="*/ 4 w 26"/>
                <a:gd name="T45" fmla="*/ 16 h 42"/>
                <a:gd name="T46" fmla="*/ 2 w 26"/>
                <a:gd name="T47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42">
                  <a:moveTo>
                    <a:pt x="2" y="18"/>
                  </a:moveTo>
                  <a:lnTo>
                    <a:pt x="0" y="24"/>
                  </a:lnTo>
                  <a:lnTo>
                    <a:pt x="2" y="28"/>
                  </a:lnTo>
                  <a:lnTo>
                    <a:pt x="14" y="40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2" y="40"/>
                  </a:lnTo>
                  <a:lnTo>
                    <a:pt x="26" y="34"/>
                  </a:lnTo>
                  <a:lnTo>
                    <a:pt x="26" y="28"/>
                  </a:lnTo>
                  <a:lnTo>
                    <a:pt x="26" y="22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4" y="16"/>
                  </a:ln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113"/>
            <p:cNvSpPr>
              <a:spLocks/>
            </p:cNvSpPr>
            <p:nvPr/>
          </p:nvSpPr>
          <p:spPr bwMode="auto">
            <a:xfrm>
              <a:off x="4307" y="2633"/>
              <a:ext cx="10" cy="12"/>
            </a:xfrm>
            <a:custGeom>
              <a:avLst/>
              <a:gdLst>
                <a:gd name="T0" fmla="*/ 8 w 10"/>
                <a:gd name="T1" fmla="*/ 12 h 12"/>
                <a:gd name="T2" fmla="*/ 8 w 10"/>
                <a:gd name="T3" fmla="*/ 10 h 12"/>
                <a:gd name="T4" fmla="*/ 8 w 10"/>
                <a:gd name="T5" fmla="*/ 10 h 12"/>
                <a:gd name="T6" fmla="*/ 10 w 10"/>
                <a:gd name="T7" fmla="*/ 8 h 12"/>
                <a:gd name="T8" fmla="*/ 10 w 10"/>
                <a:gd name="T9" fmla="*/ 8 h 12"/>
                <a:gd name="T10" fmla="*/ 8 w 10"/>
                <a:gd name="T11" fmla="*/ 8 h 12"/>
                <a:gd name="T12" fmla="*/ 6 w 10"/>
                <a:gd name="T13" fmla="*/ 4 h 12"/>
                <a:gd name="T14" fmla="*/ 6 w 10"/>
                <a:gd name="T15" fmla="*/ 4 h 12"/>
                <a:gd name="T16" fmla="*/ 6 w 10"/>
                <a:gd name="T17" fmla="*/ 4 h 12"/>
                <a:gd name="T18" fmla="*/ 2 w 10"/>
                <a:gd name="T19" fmla="*/ 0 h 12"/>
                <a:gd name="T20" fmla="*/ 2 w 10"/>
                <a:gd name="T21" fmla="*/ 0 h 12"/>
                <a:gd name="T22" fmla="*/ 0 w 10"/>
                <a:gd name="T23" fmla="*/ 2 h 12"/>
                <a:gd name="T24" fmla="*/ 0 w 10"/>
                <a:gd name="T25" fmla="*/ 6 h 12"/>
                <a:gd name="T26" fmla="*/ 2 w 10"/>
                <a:gd name="T27" fmla="*/ 8 h 12"/>
                <a:gd name="T28" fmla="*/ 8 w 10"/>
                <a:gd name="T2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12">
                  <a:moveTo>
                    <a:pt x="8" y="12"/>
                  </a:moveTo>
                  <a:lnTo>
                    <a:pt x="8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8" y="8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2" y="8"/>
                  </a:lnTo>
                  <a:lnTo>
                    <a:pt x="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114"/>
            <p:cNvSpPr>
              <a:spLocks/>
            </p:cNvSpPr>
            <p:nvPr/>
          </p:nvSpPr>
          <p:spPr bwMode="auto">
            <a:xfrm>
              <a:off x="4271" y="2555"/>
              <a:ext cx="87" cy="96"/>
            </a:xfrm>
            <a:custGeom>
              <a:avLst/>
              <a:gdLst>
                <a:gd name="T0" fmla="*/ 81 w 87"/>
                <a:gd name="T1" fmla="*/ 38 h 96"/>
                <a:gd name="T2" fmla="*/ 73 w 87"/>
                <a:gd name="T3" fmla="*/ 30 h 96"/>
                <a:gd name="T4" fmla="*/ 65 w 87"/>
                <a:gd name="T5" fmla="*/ 24 h 96"/>
                <a:gd name="T6" fmla="*/ 58 w 87"/>
                <a:gd name="T7" fmla="*/ 14 h 96"/>
                <a:gd name="T8" fmla="*/ 58 w 87"/>
                <a:gd name="T9" fmla="*/ 14 h 96"/>
                <a:gd name="T10" fmla="*/ 50 w 87"/>
                <a:gd name="T11" fmla="*/ 0 h 96"/>
                <a:gd name="T12" fmla="*/ 34 w 87"/>
                <a:gd name="T13" fmla="*/ 4 h 96"/>
                <a:gd name="T14" fmla="*/ 22 w 87"/>
                <a:gd name="T15" fmla="*/ 14 h 96"/>
                <a:gd name="T16" fmla="*/ 18 w 87"/>
                <a:gd name="T17" fmla="*/ 40 h 96"/>
                <a:gd name="T18" fmla="*/ 12 w 87"/>
                <a:gd name="T19" fmla="*/ 48 h 96"/>
                <a:gd name="T20" fmla="*/ 4 w 87"/>
                <a:gd name="T21" fmla="*/ 60 h 96"/>
                <a:gd name="T22" fmla="*/ 4 w 87"/>
                <a:gd name="T23" fmla="*/ 66 h 96"/>
                <a:gd name="T24" fmla="*/ 2 w 87"/>
                <a:gd name="T25" fmla="*/ 78 h 96"/>
                <a:gd name="T26" fmla="*/ 2 w 87"/>
                <a:gd name="T27" fmla="*/ 96 h 96"/>
                <a:gd name="T28" fmla="*/ 10 w 87"/>
                <a:gd name="T29" fmla="*/ 94 h 96"/>
                <a:gd name="T30" fmla="*/ 12 w 87"/>
                <a:gd name="T31" fmla="*/ 92 h 96"/>
                <a:gd name="T32" fmla="*/ 14 w 87"/>
                <a:gd name="T33" fmla="*/ 94 h 96"/>
                <a:gd name="T34" fmla="*/ 12 w 87"/>
                <a:gd name="T35" fmla="*/ 86 h 96"/>
                <a:gd name="T36" fmla="*/ 14 w 87"/>
                <a:gd name="T37" fmla="*/ 84 h 96"/>
                <a:gd name="T38" fmla="*/ 16 w 87"/>
                <a:gd name="T39" fmla="*/ 84 h 96"/>
                <a:gd name="T40" fmla="*/ 22 w 87"/>
                <a:gd name="T41" fmla="*/ 88 h 96"/>
                <a:gd name="T42" fmla="*/ 22 w 87"/>
                <a:gd name="T43" fmla="*/ 90 h 96"/>
                <a:gd name="T44" fmla="*/ 24 w 87"/>
                <a:gd name="T45" fmla="*/ 84 h 96"/>
                <a:gd name="T46" fmla="*/ 28 w 87"/>
                <a:gd name="T47" fmla="*/ 74 h 96"/>
                <a:gd name="T48" fmla="*/ 28 w 87"/>
                <a:gd name="T49" fmla="*/ 74 h 96"/>
                <a:gd name="T50" fmla="*/ 38 w 87"/>
                <a:gd name="T51" fmla="*/ 64 h 96"/>
                <a:gd name="T52" fmla="*/ 40 w 87"/>
                <a:gd name="T53" fmla="*/ 64 h 96"/>
                <a:gd name="T54" fmla="*/ 44 w 87"/>
                <a:gd name="T55" fmla="*/ 68 h 96"/>
                <a:gd name="T56" fmla="*/ 60 w 87"/>
                <a:gd name="T57" fmla="*/ 72 h 96"/>
                <a:gd name="T58" fmla="*/ 60 w 87"/>
                <a:gd name="T59" fmla="*/ 64 h 96"/>
                <a:gd name="T60" fmla="*/ 58 w 87"/>
                <a:gd name="T61" fmla="*/ 60 h 96"/>
                <a:gd name="T62" fmla="*/ 58 w 87"/>
                <a:gd name="T63" fmla="*/ 52 h 96"/>
                <a:gd name="T64" fmla="*/ 60 w 87"/>
                <a:gd name="T65" fmla="*/ 50 h 96"/>
                <a:gd name="T66" fmla="*/ 69 w 87"/>
                <a:gd name="T67" fmla="*/ 48 h 96"/>
                <a:gd name="T68" fmla="*/ 69 w 87"/>
                <a:gd name="T69" fmla="*/ 48 h 96"/>
                <a:gd name="T70" fmla="*/ 77 w 87"/>
                <a:gd name="T71" fmla="*/ 48 h 96"/>
                <a:gd name="T72" fmla="*/ 79 w 87"/>
                <a:gd name="T73" fmla="*/ 48 h 96"/>
                <a:gd name="T74" fmla="*/ 87 w 87"/>
                <a:gd name="T75" fmla="*/ 46 h 96"/>
                <a:gd name="T76" fmla="*/ 81 w 87"/>
                <a:gd name="T77" fmla="*/ 3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96">
                  <a:moveTo>
                    <a:pt x="81" y="38"/>
                  </a:moveTo>
                  <a:lnTo>
                    <a:pt x="81" y="38"/>
                  </a:lnTo>
                  <a:lnTo>
                    <a:pt x="79" y="38"/>
                  </a:lnTo>
                  <a:lnTo>
                    <a:pt x="73" y="30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6" y="4"/>
                  </a:lnTo>
                  <a:lnTo>
                    <a:pt x="50" y="0"/>
                  </a:lnTo>
                  <a:lnTo>
                    <a:pt x="42" y="0"/>
                  </a:lnTo>
                  <a:lnTo>
                    <a:pt x="34" y="4"/>
                  </a:lnTo>
                  <a:lnTo>
                    <a:pt x="26" y="8"/>
                  </a:lnTo>
                  <a:lnTo>
                    <a:pt x="22" y="14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48"/>
                  </a:lnTo>
                  <a:lnTo>
                    <a:pt x="8" y="56"/>
                  </a:lnTo>
                  <a:lnTo>
                    <a:pt x="4" y="60"/>
                  </a:lnTo>
                  <a:lnTo>
                    <a:pt x="4" y="66"/>
                  </a:lnTo>
                  <a:lnTo>
                    <a:pt x="4" y="66"/>
                  </a:lnTo>
                  <a:lnTo>
                    <a:pt x="4" y="66"/>
                  </a:lnTo>
                  <a:lnTo>
                    <a:pt x="2" y="78"/>
                  </a:lnTo>
                  <a:lnTo>
                    <a:pt x="0" y="86"/>
                  </a:lnTo>
                  <a:lnTo>
                    <a:pt x="2" y="96"/>
                  </a:lnTo>
                  <a:lnTo>
                    <a:pt x="4" y="96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2" y="92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4" y="84"/>
                  </a:lnTo>
                  <a:lnTo>
                    <a:pt x="14" y="84"/>
                  </a:lnTo>
                  <a:lnTo>
                    <a:pt x="16" y="84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90"/>
                  </a:lnTo>
                  <a:lnTo>
                    <a:pt x="22" y="90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24" y="82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2" y="64"/>
                  </a:lnTo>
                  <a:lnTo>
                    <a:pt x="44" y="68"/>
                  </a:lnTo>
                  <a:lnTo>
                    <a:pt x="54" y="76"/>
                  </a:lnTo>
                  <a:lnTo>
                    <a:pt x="60" y="72"/>
                  </a:lnTo>
                  <a:lnTo>
                    <a:pt x="60" y="68"/>
                  </a:lnTo>
                  <a:lnTo>
                    <a:pt x="60" y="64"/>
                  </a:lnTo>
                  <a:lnTo>
                    <a:pt x="58" y="60"/>
                  </a:lnTo>
                  <a:lnTo>
                    <a:pt x="58" y="60"/>
                  </a:lnTo>
                  <a:lnTo>
                    <a:pt x="58" y="58"/>
                  </a:lnTo>
                  <a:lnTo>
                    <a:pt x="58" y="52"/>
                  </a:lnTo>
                  <a:lnTo>
                    <a:pt x="58" y="52"/>
                  </a:lnTo>
                  <a:lnTo>
                    <a:pt x="60" y="50"/>
                  </a:lnTo>
                  <a:lnTo>
                    <a:pt x="65" y="50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73" y="48"/>
                  </a:lnTo>
                  <a:lnTo>
                    <a:pt x="77" y="48"/>
                  </a:lnTo>
                  <a:lnTo>
                    <a:pt x="77" y="48"/>
                  </a:lnTo>
                  <a:lnTo>
                    <a:pt x="79" y="48"/>
                  </a:lnTo>
                  <a:lnTo>
                    <a:pt x="87" y="48"/>
                  </a:lnTo>
                  <a:lnTo>
                    <a:pt x="87" y="46"/>
                  </a:lnTo>
                  <a:lnTo>
                    <a:pt x="87" y="46"/>
                  </a:lnTo>
                  <a:lnTo>
                    <a:pt x="8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115"/>
            <p:cNvSpPr>
              <a:spLocks/>
            </p:cNvSpPr>
            <p:nvPr/>
          </p:nvSpPr>
          <p:spPr bwMode="auto">
            <a:xfrm>
              <a:off x="4285" y="2372"/>
              <a:ext cx="171" cy="159"/>
            </a:xfrm>
            <a:custGeom>
              <a:avLst/>
              <a:gdLst>
                <a:gd name="T0" fmla="*/ 107 w 171"/>
                <a:gd name="T1" fmla="*/ 30 h 159"/>
                <a:gd name="T2" fmla="*/ 101 w 171"/>
                <a:gd name="T3" fmla="*/ 30 h 159"/>
                <a:gd name="T4" fmla="*/ 101 w 171"/>
                <a:gd name="T5" fmla="*/ 28 h 159"/>
                <a:gd name="T6" fmla="*/ 95 w 171"/>
                <a:gd name="T7" fmla="*/ 26 h 159"/>
                <a:gd name="T8" fmla="*/ 93 w 171"/>
                <a:gd name="T9" fmla="*/ 18 h 159"/>
                <a:gd name="T10" fmla="*/ 93 w 171"/>
                <a:gd name="T11" fmla="*/ 18 h 159"/>
                <a:gd name="T12" fmla="*/ 91 w 171"/>
                <a:gd name="T13" fmla="*/ 8 h 159"/>
                <a:gd name="T14" fmla="*/ 67 w 171"/>
                <a:gd name="T15" fmla="*/ 0 h 159"/>
                <a:gd name="T16" fmla="*/ 40 w 171"/>
                <a:gd name="T17" fmla="*/ 6 h 159"/>
                <a:gd name="T18" fmla="*/ 30 w 171"/>
                <a:gd name="T19" fmla="*/ 20 h 159"/>
                <a:gd name="T20" fmla="*/ 34 w 171"/>
                <a:gd name="T21" fmla="*/ 26 h 159"/>
                <a:gd name="T22" fmla="*/ 30 w 171"/>
                <a:gd name="T23" fmla="*/ 32 h 159"/>
                <a:gd name="T24" fmla="*/ 28 w 171"/>
                <a:gd name="T25" fmla="*/ 34 h 159"/>
                <a:gd name="T26" fmla="*/ 16 w 171"/>
                <a:gd name="T27" fmla="*/ 38 h 159"/>
                <a:gd name="T28" fmla="*/ 10 w 171"/>
                <a:gd name="T29" fmla="*/ 62 h 159"/>
                <a:gd name="T30" fmla="*/ 8 w 171"/>
                <a:gd name="T31" fmla="*/ 62 h 159"/>
                <a:gd name="T32" fmla="*/ 4 w 171"/>
                <a:gd name="T33" fmla="*/ 87 h 159"/>
                <a:gd name="T34" fmla="*/ 26 w 171"/>
                <a:gd name="T35" fmla="*/ 91 h 159"/>
                <a:gd name="T36" fmla="*/ 36 w 171"/>
                <a:gd name="T37" fmla="*/ 99 h 159"/>
                <a:gd name="T38" fmla="*/ 36 w 171"/>
                <a:gd name="T39" fmla="*/ 99 h 159"/>
                <a:gd name="T40" fmla="*/ 71 w 171"/>
                <a:gd name="T41" fmla="*/ 127 h 159"/>
                <a:gd name="T42" fmla="*/ 71 w 171"/>
                <a:gd name="T43" fmla="*/ 127 h 159"/>
                <a:gd name="T44" fmla="*/ 81 w 171"/>
                <a:gd name="T45" fmla="*/ 133 h 159"/>
                <a:gd name="T46" fmla="*/ 83 w 171"/>
                <a:gd name="T47" fmla="*/ 147 h 159"/>
                <a:gd name="T48" fmla="*/ 101 w 171"/>
                <a:gd name="T49" fmla="*/ 157 h 159"/>
                <a:gd name="T50" fmla="*/ 101 w 171"/>
                <a:gd name="T51" fmla="*/ 159 h 159"/>
                <a:gd name="T52" fmla="*/ 109 w 171"/>
                <a:gd name="T53" fmla="*/ 159 h 159"/>
                <a:gd name="T54" fmla="*/ 119 w 171"/>
                <a:gd name="T55" fmla="*/ 149 h 159"/>
                <a:gd name="T56" fmla="*/ 127 w 171"/>
                <a:gd name="T57" fmla="*/ 145 h 159"/>
                <a:gd name="T58" fmla="*/ 127 w 171"/>
                <a:gd name="T59" fmla="*/ 145 h 159"/>
                <a:gd name="T60" fmla="*/ 133 w 171"/>
                <a:gd name="T61" fmla="*/ 139 h 159"/>
                <a:gd name="T62" fmla="*/ 131 w 171"/>
                <a:gd name="T63" fmla="*/ 137 h 159"/>
                <a:gd name="T64" fmla="*/ 129 w 171"/>
                <a:gd name="T65" fmla="*/ 133 h 159"/>
                <a:gd name="T66" fmla="*/ 127 w 171"/>
                <a:gd name="T67" fmla="*/ 131 h 159"/>
                <a:gd name="T68" fmla="*/ 133 w 171"/>
                <a:gd name="T69" fmla="*/ 111 h 159"/>
                <a:gd name="T70" fmla="*/ 133 w 171"/>
                <a:gd name="T71" fmla="*/ 111 h 159"/>
                <a:gd name="T72" fmla="*/ 131 w 171"/>
                <a:gd name="T73" fmla="*/ 101 h 159"/>
                <a:gd name="T74" fmla="*/ 133 w 171"/>
                <a:gd name="T75" fmla="*/ 99 h 159"/>
                <a:gd name="T76" fmla="*/ 135 w 171"/>
                <a:gd name="T77" fmla="*/ 95 h 159"/>
                <a:gd name="T78" fmla="*/ 141 w 171"/>
                <a:gd name="T79" fmla="*/ 95 h 159"/>
                <a:gd name="T80" fmla="*/ 143 w 171"/>
                <a:gd name="T81" fmla="*/ 89 h 159"/>
                <a:gd name="T82" fmla="*/ 143 w 171"/>
                <a:gd name="T83" fmla="*/ 79 h 159"/>
                <a:gd name="T84" fmla="*/ 137 w 171"/>
                <a:gd name="T85" fmla="*/ 75 h 159"/>
                <a:gd name="T86" fmla="*/ 135 w 171"/>
                <a:gd name="T87" fmla="*/ 73 h 159"/>
                <a:gd name="T88" fmla="*/ 135 w 171"/>
                <a:gd name="T89" fmla="*/ 72 h 159"/>
                <a:gd name="T90" fmla="*/ 137 w 171"/>
                <a:gd name="T91" fmla="*/ 64 h 159"/>
                <a:gd name="T92" fmla="*/ 141 w 171"/>
                <a:gd name="T93" fmla="*/ 62 h 159"/>
                <a:gd name="T94" fmla="*/ 145 w 171"/>
                <a:gd name="T95" fmla="*/ 64 h 159"/>
                <a:gd name="T96" fmla="*/ 151 w 171"/>
                <a:gd name="T97" fmla="*/ 72 h 159"/>
                <a:gd name="T98" fmla="*/ 151 w 171"/>
                <a:gd name="T99" fmla="*/ 73 h 159"/>
                <a:gd name="T100" fmla="*/ 155 w 171"/>
                <a:gd name="T101" fmla="*/ 87 h 159"/>
                <a:gd name="T102" fmla="*/ 163 w 171"/>
                <a:gd name="T103" fmla="*/ 79 h 159"/>
                <a:gd name="T104" fmla="*/ 169 w 171"/>
                <a:gd name="T105" fmla="*/ 56 h 159"/>
                <a:gd name="T106" fmla="*/ 171 w 171"/>
                <a:gd name="T107" fmla="*/ 36 h 159"/>
                <a:gd name="T108" fmla="*/ 141 w 171"/>
                <a:gd name="T109" fmla="*/ 2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1" h="159">
                  <a:moveTo>
                    <a:pt x="107" y="30"/>
                  </a:moveTo>
                  <a:lnTo>
                    <a:pt x="107" y="30"/>
                  </a:lnTo>
                  <a:lnTo>
                    <a:pt x="107" y="30"/>
                  </a:lnTo>
                  <a:lnTo>
                    <a:pt x="101" y="30"/>
                  </a:lnTo>
                  <a:lnTo>
                    <a:pt x="101" y="30"/>
                  </a:lnTo>
                  <a:lnTo>
                    <a:pt x="101" y="28"/>
                  </a:lnTo>
                  <a:lnTo>
                    <a:pt x="95" y="26"/>
                  </a:lnTo>
                  <a:lnTo>
                    <a:pt x="95" y="26"/>
                  </a:lnTo>
                  <a:lnTo>
                    <a:pt x="95" y="24"/>
                  </a:lnTo>
                  <a:lnTo>
                    <a:pt x="93" y="18"/>
                  </a:lnTo>
                  <a:lnTo>
                    <a:pt x="93" y="18"/>
                  </a:lnTo>
                  <a:lnTo>
                    <a:pt x="93" y="18"/>
                  </a:lnTo>
                  <a:lnTo>
                    <a:pt x="93" y="12"/>
                  </a:lnTo>
                  <a:lnTo>
                    <a:pt x="91" y="8"/>
                  </a:lnTo>
                  <a:lnTo>
                    <a:pt x="79" y="2"/>
                  </a:lnTo>
                  <a:lnTo>
                    <a:pt x="67" y="0"/>
                  </a:lnTo>
                  <a:lnTo>
                    <a:pt x="55" y="2"/>
                  </a:lnTo>
                  <a:lnTo>
                    <a:pt x="40" y="6"/>
                  </a:lnTo>
                  <a:lnTo>
                    <a:pt x="28" y="16"/>
                  </a:lnTo>
                  <a:lnTo>
                    <a:pt x="30" y="20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8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28" y="34"/>
                  </a:lnTo>
                  <a:lnTo>
                    <a:pt x="24" y="34"/>
                  </a:lnTo>
                  <a:lnTo>
                    <a:pt x="16" y="38"/>
                  </a:lnTo>
                  <a:lnTo>
                    <a:pt x="8" y="44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8" y="62"/>
                  </a:lnTo>
                  <a:lnTo>
                    <a:pt x="0" y="79"/>
                  </a:lnTo>
                  <a:lnTo>
                    <a:pt x="4" y="87"/>
                  </a:lnTo>
                  <a:lnTo>
                    <a:pt x="26" y="91"/>
                  </a:lnTo>
                  <a:lnTo>
                    <a:pt x="26" y="91"/>
                  </a:lnTo>
                  <a:lnTo>
                    <a:pt x="28" y="91"/>
                  </a:lnTo>
                  <a:lnTo>
                    <a:pt x="36" y="99"/>
                  </a:lnTo>
                  <a:lnTo>
                    <a:pt x="36" y="99"/>
                  </a:lnTo>
                  <a:lnTo>
                    <a:pt x="36" y="99"/>
                  </a:lnTo>
                  <a:lnTo>
                    <a:pt x="53" y="117"/>
                  </a:lnTo>
                  <a:lnTo>
                    <a:pt x="71" y="127"/>
                  </a:lnTo>
                  <a:lnTo>
                    <a:pt x="71" y="127"/>
                  </a:lnTo>
                  <a:lnTo>
                    <a:pt x="71" y="127"/>
                  </a:lnTo>
                  <a:lnTo>
                    <a:pt x="81" y="133"/>
                  </a:lnTo>
                  <a:lnTo>
                    <a:pt x="81" y="133"/>
                  </a:lnTo>
                  <a:lnTo>
                    <a:pt x="81" y="135"/>
                  </a:lnTo>
                  <a:lnTo>
                    <a:pt x="83" y="147"/>
                  </a:lnTo>
                  <a:lnTo>
                    <a:pt x="91" y="155"/>
                  </a:lnTo>
                  <a:lnTo>
                    <a:pt x="101" y="157"/>
                  </a:lnTo>
                  <a:lnTo>
                    <a:pt x="101" y="157"/>
                  </a:lnTo>
                  <a:lnTo>
                    <a:pt x="101" y="159"/>
                  </a:lnTo>
                  <a:lnTo>
                    <a:pt x="101" y="159"/>
                  </a:lnTo>
                  <a:lnTo>
                    <a:pt x="109" y="159"/>
                  </a:lnTo>
                  <a:lnTo>
                    <a:pt x="119" y="149"/>
                  </a:lnTo>
                  <a:lnTo>
                    <a:pt x="119" y="149"/>
                  </a:lnTo>
                  <a:lnTo>
                    <a:pt x="119" y="149"/>
                  </a:lnTo>
                  <a:lnTo>
                    <a:pt x="127" y="145"/>
                  </a:lnTo>
                  <a:lnTo>
                    <a:pt x="127" y="145"/>
                  </a:lnTo>
                  <a:lnTo>
                    <a:pt x="127" y="145"/>
                  </a:lnTo>
                  <a:lnTo>
                    <a:pt x="133" y="143"/>
                  </a:lnTo>
                  <a:lnTo>
                    <a:pt x="133" y="139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29" y="133"/>
                  </a:lnTo>
                  <a:lnTo>
                    <a:pt x="129" y="133"/>
                  </a:lnTo>
                  <a:lnTo>
                    <a:pt x="127" y="131"/>
                  </a:lnTo>
                  <a:lnTo>
                    <a:pt x="133" y="119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1" y="103"/>
                  </a:lnTo>
                  <a:lnTo>
                    <a:pt x="131" y="101"/>
                  </a:lnTo>
                  <a:lnTo>
                    <a:pt x="131" y="101"/>
                  </a:lnTo>
                  <a:lnTo>
                    <a:pt x="133" y="99"/>
                  </a:lnTo>
                  <a:lnTo>
                    <a:pt x="135" y="95"/>
                  </a:lnTo>
                  <a:lnTo>
                    <a:pt x="135" y="95"/>
                  </a:lnTo>
                  <a:lnTo>
                    <a:pt x="137" y="95"/>
                  </a:lnTo>
                  <a:lnTo>
                    <a:pt x="141" y="95"/>
                  </a:lnTo>
                  <a:lnTo>
                    <a:pt x="143" y="93"/>
                  </a:lnTo>
                  <a:lnTo>
                    <a:pt x="143" y="89"/>
                  </a:lnTo>
                  <a:lnTo>
                    <a:pt x="143" y="83"/>
                  </a:lnTo>
                  <a:lnTo>
                    <a:pt x="143" y="79"/>
                  </a:lnTo>
                  <a:lnTo>
                    <a:pt x="141" y="75"/>
                  </a:lnTo>
                  <a:lnTo>
                    <a:pt x="137" y="75"/>
                  </a:lnTo>
                  <a:lnTo>
                    <a:pt x="137" y="75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5" y="72"/>
                  </a:lnTo>
                  <a:lnTo>
                    <a:pt x="137" y="64"/>
                  </a:lnTo>
                  <a:lnTo>
                    <a:pt x="137" y="64"/>
                  </a:lnTo>
                  <a:lnTo>
                    <a:pt x="139" y="62"/>
                  </a:lnTo>
                  <a:lnTo>
                    <a:pt x="141" y="62"/>
                  </a:lnTo>
                  <a:lnTo>
                    <a:pt x="145" y="64"/>
                  </a:lnTo>
                  <a:lnTo>
                    <a:pt x="145" y="64"/>
                  </a:lnTo>
                  <a:lnTo>
                    <a:pt x="147" y="64"/>
                  </a:lnTo>
                  <a:lnTo>
                    <a:pt x="151" y="72"/>
                  </a:lnTo>
                  <a:lnTo>
                    <a:pt x="151" y="72"/>
                  </a:lnTo>
                  <a:lnTo>
                    <a:pt x="151" y="73"/>
                  </a:lnTo>
                  <a:lnTo>
                    <a:pt x="153" y="83"/>
                  </a:lnTo>
                  <a:lnTo>
                    <a:pt x="155" y="87"/>
                  </a:lnTo>
                  <a:lnTo>
                    <a:pt x="157" y="87"/>
                  </a:lnTo>
                  <a:lnTo>
                    <a:pt x="163" y="79"/>
                  </a:lnTo>
                  <a:lnTo>
                    <a:pt x="167" y="72"/>
                  </a:lnTo>
                  <a:lnTo>
                    <a:pt x="169" y="56"/>
                  </a:lnTo>
                  <a:lnTo>
                    <a:pt x="171" y="44"/>
                  </a:lnTo>
                  <a:lnTo>
                    <a:pt x="171" y="36"/>
                  </a:lnTo>
                  <a:lnTo>
                    <a:pt x="169" y="32"/>
                  </a:lnTo>
                  <a:lnTo>
                    <a:pt x="141" y="26"/>
                  </a:lnTo>
                  <a:lnTo>
                    <a:pt x="10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116"/>
            <p:cNvSpPr>
              <a:spLocks/>
            </p:cNvSpPr>
            <p:nvPr/>
          </p:nvSpPr>
          <p:spPr bwMode="auto">
            <a:xfrm>
              <a:off x="3846" y="1733"/>
              <a:ext cx="654" cy="703"/>
            </a:xfrm>
            <a:custGeom>
              <a:avLst/>
              <a:gdLst>
                <a:gd name="T0" fmla="*/ 642 w 654"/>
                <a:gd name="T1" fmla="*/ 465 h 703"/>
                <a:gd name="T2" fmla="*/ 600 w 654"/>
                <a:gd name="T3" fmla="*/ 497 h 703"/>
                <a:gd name="T4" fmla="*/ 580 w 654"/>
                <a:gd name="T5" fmla="*/ 469 h 703"/>
                <a:gd name="T6" fmla="*/ 596 w 654"/>
                <a:gd name="T7" fmla="*/ 449 h 703"/>
                <a:gd name="T8" fmla="*/ 584 w 654"/>
                <a:gd name="T9" fmla="*/ 415 h 703"/>
                <a:gd name="T10" fmla="*/ 580 w 654"/>
                <a:gd name="T11" fmla="*/ 401 h 703"/>
                <a:gd name="T12" fmla="*/ 588 w 654"/>
                <a:gd name="T13" fmla="*/ 329 h 703"/>
                <a:gd name="T14" fmla="*/ 596 w 654"/>
                <a:gd name="T15" fmla="*/ 233 h 703"/>
                <a:gd name="T16" fmla="*/ 568 w 654"/>
                <a:gd name="T17" fmla="*/ 217 h 703"/>
                <a:gd name="T18" fmla="*/ 542 w 654"/>
                <a:gd name="T19" fmla="*/ 175 h 703"/>
                <a:gd name="T20" fmla="*/ 544 w 654"/>
                <a:gd name="T21" fmla="*/ 134 h 703"/>
                <a:gd name="T22" fmla="*/ 502 w 654"/>
                <a:gd name="T23" fmla="*/ 114 h 703"/>
                <a:gd name="T24" fmla="*/ 483 w 654"/>
                <a:gd name="T25" fmla="*/ 90 h 703"/>
                <a:gd name="T26" fmla="*/ 475 w 654"/>
                <a:gd name="T27" fmla="*/ 50 h 703"/>
                <a:gd name="T28" fmla="*/ 492 w 654"/>
                <a:gd name="T29" fmla="*/ 40 h 703"/>
                <a:gd name="T30" fmla="*/ 473 w 654"/>
                <a:gd name="T31" fmla="*/ 28 h 703"/>
                <a:gd name="T32" fmla="*/ 431 w 654"/>
                <a:gd name="T33" fmla="*/ 24 h 703"/>
                <a:gd name="T34" fmla="*/ 409 w 654"/>
                <a:gd name="T35" fmla="*/ 26 h 703"/>
                <a:gd name="T36" fmla="*/ 395 w 654"/>
                <a:gd name="T37" fmla="*/ 20 h 703"/>
                <a:gd name="T38" fmla="*/ 369 w 654"/>
                <a:gd name="T39" fmla="*/ 0 h 703"/>
                <a:gd name="T40" fmla="*/ 357 w 654"/>
                <a:gd name="T41" fmla="*/ 32 h 703"/>
                <a:gd name="T42" fmla="*/ 331 w 654"/>
                <a:gd name="T43" fmla="*/ 40 h 703"/>
                <a:gd name="T44" fmla="*/ 311 w 654"/>
                <a:gd name="T45" fmla="*/ 36 h 703"/>
                <a:gd name="T46" fmla="*/ 289 w 654"/>
                <a:gd name="T47" fmla="*/ 48 h 703"/>
                <a:gd name="T48" fmla="*/ 259 w 654"/>
                <a:gd name="T49" fmla="*/ 74 h 703"/>
                <a:gd name="T50" fmla="*/ 239 w 654"/>
                <a:gd name="T51" fmla="*/ 116 h 703"/>
                <a:gd name="T52" fmla="*/ 187 w 654"/>
                <a:gd name="T53" fmla="*/ 145 h 703"/>
                <a:gd name="T54" fmla="*/ 163 w 654"/>
                <a:gd name="T55" fmla="*/ 120 h 703"/>
                <a:gd name="T56" fmla="*/ 148 w 654"/>
                <a:gd name="T57" fmla="*/ 143 h 703"/>
                <a:gd name="T58" fmla="*/ 116 w 654"/>
                <a:gd name="T59" fmla="*/ 138 h 703"/>
                <a:gd name="T60" fmla="*/ 94 w 654"/>
                <a:gd name="T61" fmla="*/ 149 h 703"/>
                <a:gd name="T62" fmla="*/ 98 w 654"/>
                <a:gd name="T63" fmla="*/ 189 h 703"/>
                <a:gd name="T64" fmla="*/ 50 w 654"/>
                <a:gd name="T65" fmla="*/ 189 h 703"/>
                <a:gd name="T66" fmla="*/ 24 w 654"/>
                <a:gd name="T67" fmla="*/ 217 h 703"/>
                <a:gd name="T68" fmla="*/ 8 w 654"/>
                <a:gd name="T69" fmla="*/ 235 h 703"/>
                <a:gd name="T70" fmla="*/ 36 w 654"/>
                <a:gd name="T71" fmla="*/ 275 h 703"/>
                <a:gd name="T72" fmla="*/ 24 w 654"/>
                <a:gd name="T73" fmla="*/ 335 h 703"/>
                <a:gd name="T74" fmla="*/ 18 w 654"/>
                <a:gd name="T75" fmla="*/ 379 h 703"/>
                <a:gd name="T76" fmla="*/ 56 w 654"/>
                <a:gd name="T77" fmla="*/ 391 h 703"/>
                <a:gd name="T78" fmla="*/ 90 w 654"/>
                <a:gd name="T79" fmla="*/ 419 h 703"/>
                <a:gd name="T80" fmla="*/ 64 w 654"/>
                <a:gd name="T81" fmla="*/ 425 h 703"/>
                <a:gd name="T82" fmla="*/ 66 w 654"/>
                <a:gd name="T83" fmla="*/ 451 h 703"/>
                <a:gd name="T84" fmla="*/ 50 w 654"/>
                <a:gd name="T85" fmla="*/ 483 h 703"/>
                <a:gd name="T86" fmla="*/ 48 w 654"/>
                <a:gd name="T87" fmla="*/ 553 h 703"/>
                <a:gd name="T88" fmla="*/ 64 w 654"/>
                <a:gd name="T89" fmla="*/ 569 h 703"/>
                <a:gd name="T90" fmla="*/ 110 w 654"/>
                <a:gd name="T91" fmla="*/ 581 h 703"/>
                <a:gd name="T92" fmla="*/ 130 w 654"/>
                <a:gd name="T93" fmla="*/ 593 h 703"/>
                <a:gd name="T94" fmla="*/ 146 w 654"/>
                <a:gd name="T95" fmla="*/ 615 h 703"/>
                <a:gd name="T96" fmla="*/ 156 w 654"/>
                <a:gd name="T97" fmla="*/ 637 h 703"/>
                <a:gd name="T98" fmla="*/ 201 w 654"/>
                <a:gd name="T99" fmla="*/ 667 h 703"/>
                <a:gd name="T100" fmla="*/ 249 w 654"/>
                <a:gd name="T101" fmla="*/ 671 h 703"/>
                <a:gd name="T102" fmla="*/ 275 w 654"/>
                <a:gd name="T103" fmla="*/ 653 h 703"/>
                <a:gd name="T104" fmla="*/ 327 w 654"/>
                <a:gd name="T105" fmla="*/ 693 h 703"/>
                <a:gd name="T106" fmla="*/ 375 w 654"/>
                <a:gd name="T107" fmla="*/ 693 h 703"/>
                <a:gd name="T108" fmla="*/ 395 w 654"/>
                <a:gd name="T109" fmla="*/ 681 h 703"/>
                <a:gd name="T110" fmla="*/ 425 w 654"/>
                <a:gd name="T111" fmla="*/ 679 h 703"/>
                <a:gd name="T112" fmla="*/ 463 w 654"/>
                <a:gd name="T113" fmla="*/ 667 h 703"/>
                <a:gd name="T114" fmla="*/ 463 w 654"/>
                <a:gd name="T115" fmla="*/ 651 h 703"/>
                <a:gd name="T116" fmla="*/ 506 w 654"/>
                <a:gd name="T117" fmla="*/ 635 h 703"/>
                <a:gd name="T118" fmla="*/ 536 w 654"/>
                <a:gd name="T119" fmla="*/ 649 h 703"/>
                <a:gd name="T120" fmla="*/ 580 w 654"/>
                <a:gd name="T121" fmla="*/ 659 h 703"/>
                <a:gd name="T122" fmla="*/ 622 w 654"/>
                <a:gd name="T123" fmla="*/ 607 h 703"/>
                <a:gd name="T124" fmla="*/ 636 w 654"/>
                <a:gd name="T125" fmla="*/ 519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" h="703">
                  <a:moveTo>
                    <a:pt x="650" y="469"/>
                  </a:moveTo>
                  <a:lnTo>
                    <a:pt x="650" y="469"/>
                  </a:lnTo>
                  <a:lnTo>
                    <a:pt x="650" y="469"/>
                  </a:lnTo>
                  <a:lnTo>
                    <a:pt x="648" y="461"/>
                  </a:lnTo>
                  <a:lnTo>
                    <a:pt x="646" y="459"/>
                  </a:lnTo>
                  <a:lnTo>
                    <a:pt x="642" y="465"/>
                  </a:lnTo>
                  <a:lnTo>
                    <a:pt x="642" y="465"/>
                  </a:lnTo>
                  <a:lnTo>
                    <a:pt x="642" y="465"/>
                  </a:lnTo>
                  <a:lnTo>
                    <a:pt x="618" y="491"/>
                  </a:lnTo>
                  <a:lnTo>
                    <a:pt x="618" y="491"/>
                  </a:lnTo>
                  <a:lnTo>
                    <a:pt x="618" y="491"/>
                  </a:lnTo>
                  <a:lnTo>
                    <a:pt x="610" y="497"/>
                  </a:lnTo>
                  <a:lnTo>
                    <a:pt x="610" y="497"/>
                  </a:lnTo>
                  <a:lnTo>
                    <a:pt x="608" y="499"/>
                  </a:lnTo>
                  <a:lnTo>
                    <a:pt x="600" y="497"/>
                  </a:lnTo>
                  <a:lnTo>
                    <a:pt x="600" y="497"/>
                  </a:lnTo>
                  <a:lnTo>
                    <a:pt x="598" y="497"/>
                  </a:lnTo>
                  <a:lnTo>
                    <a:pt x="592" y="489"/>
                  </a:lnTo>
                  <a:lnTo>
                    <a:pt x="588" y="483"/>
                  </a:lnTo>
                  <a:lnTo>
                    <a:pt x="580" y="477"/>
                  </a:lnTo>
                  <a:lnTo>
                    <a:pt x="580" y="477"/>
                  </a:lnTo>
                  <a:lnTo>
                    <a:pt x="578" y="475"/>
                  </a:lnTo>
                  <a:lnTo>
                    <a:pt x="580" y="469"/>
                  </a:lnTo>
                  <a:lnTo>
                    <a:pt x="580" y="469"/>
                  </a:lnTo>
                  <a:lnTo>
                    <a:pt x="580" y="467"/>
                  </a:lnTo>
                  <a:lnTo>
                    <a:pt x="586" y="461"/>
                  </a:lnTo>
                  <a:lnTo>
                    <a:pt x="586" y="461"/>
                  </a:lnTo>
                  <a:lnTo>
                    <a:pt x="586" y="461"/>
                  </a:lnTo>
                  <a:lnTo>
                    <a:pt x="590" y="459"/>
                  </a:lnTo>
                  <a:lnTo>
                    <a:pt x="594" y="459"/>
                  </a:lnTo>
                  <a:lnTo>
                    <a:pt x="596" y="455"/>
                  </a:lnTo>
                  <a:lnTo>
                    <a:pt x="596" y="449"/>
                  </a:lnTo>
                  <a:lnTo>
                    <a:pt x="596" y="449"/>
                  </a:lnTo>
                  <a:lnTo>
                    <a:pt x="594" y="447"/>
                  </a:lnTo>
                  <a:lnTo>
                    <a:pt x="594" y="447"/>
                  </a:lnTo>
                  <a:lnTo>
                    <a:pt x="592" y="445"/>
                  </a:lnTo>
                  <a:lnTo>
                    <a:pt x="590" y="433"/>
                  </a:lnTo>
                  <a:lnTo>
                    <a:pt x="588" y="419"/>
                  </a:lnTo>
                  <a:lnTo>
                    <a:pt x="586" y="417"/>
                  </a:lnTo>
                  <a:lnTo>
                    <a:pt x="584" y="415"/>
                  </a:lnTo>
                  <a:lnTo>
                    <a:pt x="584" y="415"/>
                  </a:lnTo>
                  <a:lnTo>
                    <a:pt x="584" y="415"/>
                  </a:lnTo>
                  <a:lnTo>
                    <a:pt x="580" y="411"/>
                  </a:lnTo>
                  <a:lnTo>
                    <a:pt x="580" y="411"/>
                  </a:lnTo>
                  <a:lnTo>
                    <a:pt x="580" y="409"/>
                  </a:lnTo>
                  <a:lnTo>
                    <a:pt x="580" y="403"/>
                  </a:lnTo>
                  <a:lnTo>
                    <a:pt x="580" y="403"/>
                  </a:lnTo>
                  <a:lnTo>
                    <a:pt x="580" y="401"/>
                  </a:lnTo>
                  <a:lnTo>
                    <a:pt x="582" y="347"/>
                  </a:lnTo>
                  <a:lnTo>
                    <a:pt x="582" y="347"/>
                  </a:lnTo>
                  <a:lnTo>
                    <a:pt x="582" y="347"/>
                  </a:lnTo>
                  <a:lnTo>
                    <a:pt x="584" y="337"/>
                  </a:lnTo>
                  <a:lnTo>
                    <a:pt x="584" y="337"/>
                  </a:lnTo>
                  <a:lnTo>
                    <a:pt x="584" y="337"/>
                  </a:lnTo>
                  <a:lnTo>
                    <a:pt x="588" y="329"/>
                  </a:lnTo>
                  <a:lnTo>
                    <a:pt x="588" y="329"/>
                  </a:lnTo>
                  <a:lnTo>
                    <a:pt x="588" y="329"/>
                  </a:lnTo>
                  <a:lnTo>
                    <a:pt x="598" y="315"/>
                  </a:lnTo>
                  <a:lnTo>
                    <a:pt x="602" y="307"/>
                  </a:lnTo>
                  <a:lnTo>
                    <a:pt x="604" y="269"/>
                  </a:lnTo>
                  <a:lnTo>
                    <a:pt x="602" y="251"/>
                  </a:lnTo>
                  <a:lnTo>
                    <a:pt x="596" y="233"/>
                  </a:lnTo>
                  <a:lnTo>
                    <a:pt x="596" y="233"/>
                  </a:lnTo>
                  <a:lnTo>
                    <a:pt x="596" y="233"/>
                  </a:lnTo>
                  <a:lnTo>
                    <a:pt x="594" y="215"/>
                  </a:lnTo>
                  <a:lnTo>
                    <a:pt x="592" y="215"/>
                  </a:lnTo>
                  <a:lnTo>
                    <a:pt x="592" y="215"/>
                  </a:lnTo>
                  <a:lnTo>
                    <a:pt x="592" y="215"/>
                  </a:lnTo>
                  <a:lnTo>
                    <a:pt x="580" y="213"/>
                  </a:lnTo>
                  <a:lnTo>
                    <a:pt x="570" y="217"/>
                  </a:lnTo>
                  <a:lnTo>
                    <a:pt x="570" y="217"/>
                  </a:lnTo>
                  <a:lnTo>
                    <a:pt x="568" y="217"/>
                  </a:lnTo>
                  <a:lnTo>
                    <a:pt x="542" y="209"/>
                  </a:lnTo>
                  <a:lnTo>
                    <a:pt x="542" y="209"/>
                  </a:lnTo>
                  <a:lnTo>
                    <a:pt x="542" y="207"/>
                  </a:lnTo>
                  <a:lnTo>
                    <a:pt x="542" y="205"/>
                  </a:lnTo>
                  <a:lnTo>
                    <a:pt x="546" y="195"/>
                  </a:lnTo>
                  <a:lnTo>
                    <a:pt x="544" y="185"/>
                  </a:lnTo>
                  <a:lnTo>
                    <a:pt x="542" y="175"/>
                  </a:lnTo>
                  <a:lnTo>
                    <a:pt x="542" y="175"/>
                  </a:lnTo>
                  <a:lnTo>
                    <a:pt x="540" y="175"/>
                  </a:lnTo>
                  <a:lnTo>
                    <a:pt x="540" y="161"/>
                  </a:lnTo>
                  <a:lnTo>
                    <a:pt x="540" y="161"/>
                  </a:lnTo>
                  <a:lnTo>
                    <a:pt x="540" y="161"/>
                  </a:lnTo>
                  <a:lnTo>
                    <a:pt x="546" y="149"/>
                  </a:lnTo>
                  <a:lnTo>
                    <a:pt x="548" y="140"/>
                  </a:lnTo>
                  <a:lnTo>
                    <a:pt x="546" y="136"/>
                  </a:lnTo>
                  <a:lnTo>
                    <a:pt x="544" y="134"/>
                  </a:lnTo>
                  <a:lnTo>
                    <a:pt x="544" y="134"/>
                  </a:lnTo>
                  <a:lnTo>
                    <a:pt x="542" y="132"/>
                  </a:lnTo>
                  <a:lnTo>
                    <a:pt x="544" y="124"/>
                  </a:lnTo>
                  <a:lnTo>
                    <a:pt x="520" y="122"/>
                  </a:lnTo>
                  <a:lnTo>
                    <a:pt x="520" y="122"/>
                  </a:lnTo>
                  <a:lnTo>
                    <a:pt x="518" y="122"/>
                  </a:lnTo>
                  <a:lnTo>
                    <a:pt x="512" y="118"/>
                  </a:lnTo>
                  <a:lnTo>
                    <a:pt x="502" y="114"/>
                  </a:lnTo>
                  <a:lnTo>
                    <a:pt x="502" y="114"/>
                  </a:lnTo>
                  <a:lnTo>
                    <a:pt x="502" y="112"/>
                  </a:lnTo>
                  <a:lnTo>
                    <a:pt x="498" y="104"/>
                  </a:lnTo>
                  <a:lnTo>
                    <a:pt x="498" y="104"/>
                  </a:lnTo>
                  <a:lnTo>
                    <a:pt x="498" y="104"/>
                  </a:lnTo>
                  <a:lnTo>
                    <a:pt x="496" y="96"/>
                  </a:lnTo>
                  <a:lnTo>
                    <a:pt x="483" y="90"/>
                  </a:lnTo>
                  <a:lnTo>
                    <a:pt x="483" y="90"/>
                  </a:lnTo>
                  <a:lnTo>
                    <a:pt x="483" y="90"/>
                  </a:lnTo>
                  <a:lnTo>
                    <a:pt x="475" y="78"/>
                  </a:lnTo>
                  <a:lnTo>
                    <a:pt x="475" y="78"/>
                  </a:lnTo>
                  <a:lnTo>
                    <a:pt x="475" y="76"/>
                  </a:lnTo>
                  <a:lnTo>
                    <a:pt x="473" y="62"/>
                  </a:lnTo>
                  <a:lnTo>
                    <a:pt x="473" y="62"/>
                  </a:lnTo>
                  <a:lnTo>
                    <a:pt x="473" y="62"/>
                  </a:lnTo>
                  <a:lnTo>
                    <a:pt x="475" y="50"/>
                  </a:lnTo>
                  <a:lnTo>
                    <a:pt x="475" y="50"/>
                  </a:lnTo>
                  <a:lnTo>
                    <a:pt x="477" y="48"/>
                  </a:lnTo>
                  <a:lnTo>
                    <a:pt x="483" y="44"/>
                  </a:lnTo>
                  <a:lnTo>
                    <a:pt x="483" y="44"/>
                  </a:lnTo>
                  <a:lnTo>
                    <a:pt x="483" y="44"/>
                  </a:lnTo>
                  <a:lnTo>
                    <a:pt x="492" y="40"/>
                  </a:lnTo>
                  <a:lnTo>
                    <a:pt x="492" y="40"/>
                  </a:lnTo>
                  <a:lnTo>
                    <a:pt x="492" y="40"/>
                  </a:lnTo>
                  <a:lnTo>
                    <a:pt x="502" y="44"/>
                  </a:lnTo>
                  <a:lnTo>
                    <a:pt x="508" y="40"/>
                  </a:lnTo>
                  <a:lnTo>
                    <a:pt x="506" y="32"/>
                  </a:lnTo>
                  <a:lnTo>
                    <a:pt x="496" y="26"/>
                  </a:lnTo>
                  <a:lnTo>
                    <a:pt x="483" y="22"/>
                  </a:lnTo>
                  <a:lnTo>
                    <a:pt x="475" y="28"/>
                  </a:lnTo>
                  <a:lnTo>
                    <a:pt x="475" y="28"/>
                  </a:lnTo>
                  <a:lnTo>
                    <a:pt x="473" y="28"/>
                  </a:lnTo>
                  <a:lnTo>
                    <a:pt x="463" y="30"/>
                  </a:lnTo>
                  <a:lnTo>
                    <a:pt x="463" y="30"/>
                  </a:lnTo>
                  <a:lnTo>
                    <a:pt x="463" y="30"/>
                  </a:lnTo>
                  <a:lnTo>
                    <a:pt x="449" y="24"/>
                  </a:lnTo>
                  <a:lnTo>
                    <a:pt x="435" y="22"/>
                  </a:lnTo>
                  <a:lnTo>
                    <a:pt x="431" y="24"/>
                  </a:lnTo>
                  <a:lnTo>
                    <a:pt x="431" y="24"/>
                  </a:lnTo>
                  <a:lnTo>
                    <a:pt x="431" y="24"/>
                  </a:lnTo>
                  <a:lnTo>
                    <a:pt x="427" y="24"/>
                  </a:lnTo>
                  <a:lnTo>
                    <a:pt x="427" y="24"/>
                  </a:lnTo>
                  <a:lnTo>
                    <a:pt x="425" y="22"/>
                  </a:lnTo>
                  <a:lnTo>
                    <a:pt x="423" y="18"/>
                  </a:lnTo>
                  <a:lnTo>
                    <a:pt x="419" y="18"/>
                  </a:lnTo>
                  <a:lnTo>
                    <a:pt x="411" y="24"/>
                  </a:lnTo>
                  <a:lnTo>
                    <a:pt x="411" y="24"/>
                  </a:lnTo>
                  <a:lnTo>
                    <a:pt x="409" y="26"/>
                  </a:lnTo>
                  <a:lnTo>
                    <a:pt x="399" y="30"/>
                  </a:lnTo>
                  <a:lnTo>
                    <a:pt x="399" y="30"/>
                  </a:lnTo>
                  <a:lnTo>
                    <a:pt x="397" y="30"/>
                  </a:lnTo>
                  <a:lnTo>
                    <a:pt x="397" y="30"/>
                  </a:lnTo>
                  <a:lnTo>
                    <a:pt x="395" y="28"/>
                  </a:lnTo>
                  <a:lnTo>
                    <a:pt x="395" y="20"/>
                  </a:lnTo>
                  <a:lnTo>
                    <a:pt x="395" y="20"/>
                  </a:lnTo>
                  <a:lnTo>
                    <a:pt x="395" y="20"/>
                  </a:lnTo>
                  <a:lnTo>
                    <a:pt x="395" y="20"/>
                  </a:lnTo>
                  <a:lnTo>
                    <a:pt x="395" y="12"/>
                  </a:lnTo>
                  <a:lnTo>
                    <a:pt x="391" y="10"/>
                  </a:lnTo>
                  <a:lnTo>
                    <a:pt x="385" y="8"/>
                  </a:lnTo>
                  <a:lnTo>
                    <a:pt x="385" y="8"/>
                  </a:lnTo>
                  <a:lnTo>
                    <a:pt x="383" y="8"/>
                  </a:lnTo>
                  <a:lnTo>
                    <a:pt x="379" y="0"/>
                  </a:lnTo>
                  <a:lnTo>
                    <a:pt x="369" y="0"/>
                  </a:lnTo>
                  <a:lnTo>
                    <a:pt x="361" y="4"/>
                  </a:lnTo>
                  <a:lnTo>
                    <a:pt x="355" y="10"/>
                  </a:lnTo>
                  <a:lnTo>
                    <a:pt x="357" y="20"/>
                  </a:lnTo>
                  <a:lnTo>
                    <a:pt x="357" y="20"/>
                  </a:lnTo>
                  <a:lnTo>
                    <a:pt x="357" y="22"/>
                  </a:lnTo>
                  <a:lnTo>
                    <a:pt x="357" y="32"/>
                  </a:lnTo>
                  <a:lnTo>
                    <a:pt x="357" y="32"/>
                  </a:lnTo>
                  <a:lnTo>
                    <a:pt x="357" y="32"/>
                  </a:lnTo>
                  <a:lnTo>
                    <a:pt x="355" y="42"/>
                  </a:lnTo>
                  <a:lnTo>
                    <a:pt x="355" y="42"/>
                  </a:lnTo>
                  <a:lnTo>
                    <a:pt x="351" y="44"/>
                  </a:lnTo>
                  <a:lnTo>
                    <a:pt x="343" y="42"/>
                  </a:lnTo>
                  <a:lnTo>
                    <a:pt x="343" y="42"/>
                  </a:lnTo>
                  <a:lnTo>
                    <a:pt x="343" y="42"/>
                  </a:lnTo>
                  <a:lnTo>
                    <a:pt x="331" y="40"/>
                  </a:lnTo>
                  <a:lnTo>
                    <a:pt x="331" y="40"/>
                  </a:lnTo>
                  <a:lnTo>
                    <a:pt x="331" y="40"/>
                  </a:lnTo>
                  <a:lnTo>
                    <a:pt x="321" y="36"/>
                  </a:lnTo>
                  <a:lnTo>
                    <a:pt x="321" y="36"/>
                  </a:lnTo>
                  <a:lnTo>
                    <a:pt x="321" y="36"/>
                  </a:lnTo>
                  <a:lnTo>
                    <a:pt x="313" y="32"/>
                  </a:lnTo>
                  <a:lnTo>
                    <a:pt x="311" y="36"/>
                  </a:lnTo>
                  <a:lnTo>
                    <a:pt x="311" y="36"/>
                  </a:lnTo>
                  <a:lnTo>
                    <a:pt x="311" y="36"/>
                  </a:lnTo>
                  <a:lnTo>
                    <a:pt x="305" y="40"/>
                  </a:lnTo>
                  <a:lnTo>
                    <a:pt x="305" y="40"/>
                  </a:lnTo>
                  <a:lnTo>
                    <a:pt x="303" y="40"/>
                  </a:lnTo>
                  <a:lnTo>
                    <a:pt x="299" y="38"/>
                  </a:lnTo>
                  <a:lnTo>
                    <a:pt x="297" y="40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79" y="56"/>
                  </a:lnTo>
                  <a:lnTo>
                    <a:pt x="273" y="62"/>
                  </a:lnTo>
                  <a:lnTo>
                    <a:pt x="273" y="62"/>
                  </a:lnTo>
                  <a:lnTo>
                    <a:pt x="273" y="62"/>
                  </a:lnTo>
                  <a:lnTo>
                    <a:pt x="265" y="64"/>
                  </a:lnTo>
                  <a:lnTo>
                    <a:pt x="261" y="68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47" y="82"/>
                  </a:lnTo>
                  <a:lnTo>
                    <a:pt x="239" y="92"/>
                  </a:lnTo>
                  <a:lnTo>
                    <a:pt x="235" y="102"/>
                  </a:lnTo>
                  <a:lnTo>
                    <a:pt x="231" y="108"/>
                  </a:lnTo>
                  <a:lnTo>
                    <a:pt x="233" y="112"/>
                  </a:lnTo>
                  <a:lnTo>
                    <a:pt x="239" y="116"/>
                  </a:lnTo>
                  <a:lnTo>
                    <a:pt x="239" y="116"/>
                  </a:lnTo>
                  <a:lnTo>
                    <a:pt x="239" y="118"/>
                  </a:lnTo>
                  <a:lnTo>
                    <a:pt x="233" y="136"/>
                  </a:lnTo>
                  <a:lnTo>
                    <a:pt x="233" y="136"/>
                  </a:lnTo>
                  <a:lnTo>
                    <a:pt x="233" y="138"/>
                  </a:lnTo>
                  <a:lnTo>
                    <a:pt x="201" y="149"/>
                  </a:lnTo>
                  <a:lnTo>
                    <a:pt x="201" y="149"/>
                  </a:lnTo>
                  <a:lnTo>
                    <a:pt x="199" y="149"/>
                  </a:lnTo>
                  <a:lnTo>
                    <a:pt x="187" y="145"/>
                  </a:lnTo>
                  <a:lnTo>
                    <a:pt x="187" y="145"/>
                  </a:lnTo>
                  <a:lnTo>
                    <a:pt x="185" y="145"/>
                  </a:lnTo>
                  <a:lnTo>
                    <a:pt x="181" y="134"/>
                  </a:lnTo>
                  <a:lnTo>
                    <a:pt x="173" y="128"/>
                  </a:lnTo>
                  <a:lnTo>
                    <a:pt x="167" y="124"/>
                  </a:lnTo>
                  <a:lnTo>
                    <a:pt x="167" y="124"/>
                  </a:lnTo>
                  <a:lnTo>
                    <a:pt x="165" y="124"/>
                  </a:lnTo>
                  <a:lnTo>
                    <a:pt x="163" y="120"/>
                  </a:lnTo>
                  <a:lnTo>
                    <a:pt x="158" y="122"/>
                  </a:lnTo>
                  <a:lnTo>
                    <a:pt x="156" y="128"/>
                  </a:lnTo>
                  <a:lnTo>
                    <a:pt x="154" y="134"/>
                  </a:lnTo>
                  <a:lnTo>
                    <a:pt x="150" y="142"/>
                  </a:lnTo>
                  <a:lnTo>
                    <a:pt x="150" y="142"/>
                  </a:lnTo>
                  <a:lnTo>
                    <a:pt x="150" y="143"/>
                  </a:lnTo>
                  <a:lnTo>
                    <a:pt x="150" y="143"/>
                  </a:lnTo>
                  <a:lnTo>
                    <a:pt x="148" y="143"/>
                  </a:lnTo>
                  <a:lnTo>
                    <a:pt x="138" y="143"/>
                  </a:lnTo>
                  <a:lnTo>
                    <a:pt x="138" y="143"/>
                  </a:lnTo>
                  <a:lnTo>
                    <a:pt x="138" y="142"/>
                  </a:lnTo>
                  <a:lnTo>
                    <a:pt x="126" y="138"/>
                  </a:lnTo>
                  <a:lnTo>
                    <a:pt x="126" y="138"/>
                  </a:lnTo>
                  <a:lnTo>
                    <a:pt x="126" y="138"/>
                  </a:lnTo>
                  <a:lnTo>
                    <a:pt x="122" y="136"/>
                  </a:lnTo>
                  <a:lnTo>
                    <a:pt x="116" y="138"/>
                  </a:lnTo>
                  <a:lnTo>
                    <a:pt x="110" y="145"/>
                  </a:lnTo>
                  <a:lnTo>
                    <a:pt x="110" y="145"/>
                  </a:lnTo>
                  <a:lnTo>
                    <a:pt x="110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0" y="147"/>
                  </a:lnTo>
                  <a:lnTo>
                    <a:pt x="96" y="145"/>
                  </a:lnTo>
                  <a:lnTo>
                    <a:pt x="94" y="149"/>
                  </a:lnTo>
                  <a:lnTo>
                    <a:pt x="88" y="159"/>
                  </a:lnTo>
                  <a:lnTo>
                    <a:pt x="86" y="167"/>
                  </a:lnTo>
                  <a:lnTo>
                    <a:pt x="94" y="175"/>
                  </a:lnTo>
                  <a:lnTo>
                    <a:pt x="94" y="175"/>
                  </a:lnTo>
                  <a:lnTo>
                    <a:pt x="94" y="175"/>
                  </a:lnTo>
                  <a:lnTo>
                    <a:pt x="98" y="185"/>
                  </a:lnTo>
                  <a:lnTo>
                    <a:pt x="98" y="185"/>
                  </a:lnTo>
                  <a:lnTo>
                    <a:pt x="98" y="189"/>
                  </a:lnTo>
                  <a:lnTo>
                    <a:pt x="98" y="189"/>
                  </a:lnTo>
                  <a:lnTo>
                    <a:pt x="96" y="189"/>
                  </a:lnTo>
                  <a:lnTo>
                    <a:pt x="70" y="185"/>
                  </a:lnTo>
                  <a:lnTo>
                    <a:pt x="70" y="185"/>
                  </a:lnTo>
                  <a:lnTo>
                    <a:pt x="70" y="185"/>
                  </a:lnTo>
                  <a:lnTo>
                    <a:pt x="58" y="179"/>
                  </a:lnTo>
                  <a:lnTo>
                    <a:pt x="50" y="189"/>
                  </a:lnTo>
                  <a:lnTo>
                    <a:pt x="50" y="189"/>
                  </a:lnTo>
                  <a:lnTo>
                    <a:pt x="50" y="191"/>
                  </a:lnTo>
                  <a:lnTo>
                    <a:pt x="38" y="197"/>
                  </a:lnTo>
                  <a:lnTo>
                    <a:pt x="26" y="203"/>
                  </a:lnTo>
                  <a:lnTo>
                    <a:pt x="26" y="207"/>
                  </a:lnTo>
                  <a:lnTo>
                    <a:pt x="26" y="211"/>
                  </a:lnTo>
                  <a:lnTo>
                    <a:pt x="26" y="211"/>
                  </a:lnTo>
                  <a:lnTo>
                    <a:pt x="26" y="213"/>
                  </a:lnTo>
                  <a:lnTo>
                    <a:pt x="24" y="217"/>
                  </a:lnTo>
                  <a:lnTo>
                    <a:pt x="24" y="217"/>
                  </a:lnTo>
                  <a:lnTo>
                    <a:pt x="24" y="217"/>
                  </a:lnTo>
                  <a:lnTo>
                    <a:pt x="16" y="229"/>
                  </a:lnTo>
                  <a:lnTo>
                    <a:pt x="16" y="229"/>
                  </a:lnTo>
                  <a:lnTo>
                    <a:pt x="16" y="229"/>
                  </a:lnTo>
                  <a:lnTo>
                    <a:pt x="10" y="235"/>
                  </a:lnTo>
                  <a:lnTo>
                    <a:pt x="10" y="235"/>
                  </a:lnTo>
                  <a:lnTo>
                    <a:pt x="8" y="235"/>
                  </a:lnTo>
                  <a:lnTo>
                    <a:pt x="4" y="237"/>
                  </a:lnTo>
                  <a:lnTo>
                    <a:pt x="0" y="239"/>
                  </a:lnTo>
                  <a:lnTo>
                    <a:pt x="4" y="245"/>
                  </a:lnTo>
                  <a:lnTo>
                    <a:pt x="16" y="247"/>
                  </a:lnTo>
                  <a:lnTo>
                    <a:pt x="16" y="247"/>
                  </a:lnTo>
                  <a:lnTo>
                    <a:pt x="18" y="249"/>
                  </a:lnTo>
                  <a:lnTo>
                    <a:pt x="36" y="275"/>
                  </a:lnTo>
                  <a:lnTo>
                    <a:pt x="36" y="275"/>
                  </a:lnTo>
                  <a:lnTo>
                    <a:pt x="36" y="277"/>
                  </a:lnTo>
                  <a:lnTo>
                    <a:pt x="30" y="283"/>
                  </a:lnTo>
                  <a:lnTo>
                    <a:pt x="26" y="293"/>
                  </a:lnTo>
                  <a:lnTo>
                    <a:pt x="24" y="317"/>
                  </a:lnTo>
                  <a:lnTo>
                    <a:pt x="24" y="317"/>
                  </a:lnTo>
                  <a:lnTo>
                    <a:pt x="24" y="317"/>
                  </a:lnTo>
                  <a:lnTo>
                    <a:pt x="22" y="329"/>
                  </a:lnTo>
                  <a:lnTo>
                    <a:pt x="24" y="335"/>
                  </a:lnTo>
                  <a:lnTo>
                    <a:pt x="28" y="343"/>
                  </a:lnTo>
                  <a:lnTo>
                    <a:pt x="28" y="343"/>
                  </a:lnTo>
                  <a:lnTo>
                    <a:pt x="28" y="345"/>
                  </a:lnTo>
                  <a:lnTo>
                    <a:pt x="24" y="355"/>
                  </a:lnTo>
                  <a:lnTo>
                    <a:pt x="24" y="355"/>
                  </a:lnTo>
                  <a:lnTo>
                    <a:pt x="22" y="355"/>
                  </a:lnTo>
                  <a:lnTo>
                    <a:pt x="16" y="361"/>
                  </a:lnTo>
                  <a:lnTo>
                    <a:pt x="18" y="379"/>
                  </a:lnTo>
                  <a:lnTo>
                    <a:pt x="30" y="377"/>
                  </a:lnTo>
                  <a:lnTo>
                    <a:pt x="30" y="377"/>
                  </a:lnTo>
                  <a:lnTo>
                    <a:pt x="30" y="377"/>
                  </a:lnTo>
                  <a:lnTo>
                    <a:pt x="40" y="379"/>
                  </a:lnTo>
                  <a:lnTo>
                    <a:pt x="40" y="379"/>
                  </a:lnTo>
                  <a:lnTo>
                    <a:pt x="40" y="381"/>
                  </a:lnTo>
                  <a:lnTo>
                    <a:pt x="50" y="389"/>
                  </a:lnTo>
                  <a:lnTo>
                    <a:pt x="56" y="391"/>
                  </a:lnTo>
                  <a:lnTo>
                    <a:pt x="74" y="387"/>
                  </a:lnTo>
                  <a:lnTo>
                    <a:pt x="74" y="387"/>
                  </a:lnTo>
                  <a:lnTo>
                    <a:pt x="76" y="387"/>
                  </a:lnTo>
                  <a:lnTo>
                    <a:pt x="84" y="393"/>
                  </a:lnTo>
                  <a:lnTo>
                    <a:pt x="84" y="393"/>
                  </a:lnTo>
                  <a:lnTo>
                    <a:pt x="86" y="395"/>
                  </a:lnTo>
                  <a:lnTo>
                    <a:pt x="90" y="419"/>
                  </a:lnTo>
                  <a:lnTo>
                    <a:pt x="90" y="419"/>
                  </a:lnTo>
                  <a:lnTo>
                    <a:pt x="88" y="421"/>
                  </a:lnTo>
                  <a:lnTo>
                    <a:pt x="88" y="421"/>
                  </a:lnTo>
                  <a:lnTo>
                    <a:pt x="88" y="421"/>
                  </a:lnTo>
                  <a:lnTo>
                    <a:pt x="80" y="421"/>
                  </a:lnTo>
                  <a:lnTo>
                    <a:pt x="80" y="421"/>
                  </a:lnTo>
                  <a:lnTo>
                    <a:pt x="80" y="421"/>
                  </a:lnTo>
                  <a:lnTo>
                    <a:pt x="72" y="419"/>
                  </a:lnTo>
                  <a:lnTo>
                    <a:pt x="64" y="425"/>
                  </a:lnTo>
                  <a:lnTo>
                    <a:pt x="66" y="437"/>
                  </a:lnTo>
                  <a:lnTo>
                    <a:pt x="66" y="437"/>
                  </a:lnTo>
                  <a:lnTo>
                    <a:pt x="66" y="437"/>
                  </a:lnTo>
                  <a:lnTo>
                    <a:pt x="66" y="443"/>
                  </a:lnTo>
                  <a:lnTo>
                    <a:pt x="66" y="443"/>
                  </a:lnTo>
                  <a:lnTo>
                    <a:pt x="66" y="443"/>
                  </a:lnTo>
                  <a:lnTo>
                    <a:pt x="66" y="451"/>
                  </a:lnTo>
                  <a:lnTo>
                    <a:pt x="66" y="451"/>
                  </a:lnTo>
                  <a:lnTo>
                    <a:pt x="64" y="451"/>
                  </a:lnTo>
                  <a:lnTo>
                    <a:pt x="62" y="455"/>
                  </a:lnTo>
                  <a:lnTo>
                    <a:pt x="60" y="461"/>
                  </a:lnTo>
                  <a:lnTo>
                    <a:pt x="56" y="471"/>
                  </a:lnTo>
                  <a:lnTo>
                    <a:pt x="56" y="471"/>
                  </a:lnTo>
                  <a:lnTo>
                    <a:pt x="56" y="473"/>
                  </a:lnTo>
                  <a:lnTo>
                    <a:pt x="50" y="483"/>
                  </a:lnTo>
                  <a:lnTo>
                    <a:pt x="50" y="483"/>
                  </a:lnTo>
                  <a:lnTo>
                    <a:pt x="48" y="485"/>
                  </a:lnTo>
                  <a:lnTo>
                    <a:pt x="40" y="487"/>
                  </a:lnTo>
                  <a:lnTo>
                    <a:pt x="34" y="491"/>
                  </a:lnTo>
                  <a:lnTo>
                    <a:pt x="48" y="515"/>
                  </a:lnTo>
                  <a:lnTo>
                    <a:pt x="48" y="515"/>
                  </a:lnTo>
                  <a:lnTo>
                    <a:pt x="48" y="515"/>
                  </a:lnTo>
                  <a:lnTo>
                    <a:pt x="46" y="543"/>
                  </a:lnTo>
                  <a:lnTo>
                    <a:pt x="48" y="553"/>
                  </a:lnTo>
                  <a:lnTo>
                    <a:pt x="54" y="557"/>
                  </a:lnTo>
                  <a:lnTo>
                    <a:pt x="54" y="557"/>
                  </a:lnTo>
                  <a:lnTo>
                    <a:pt x="56" y="557"/>
                  </a:lnTo>
                  <a:lnTo>
                    <a:pt x="62" y="563"/>
                  </a:lnTo>
                  <a:lnTo>
                    <a:pt x="62" y="563"/>
                  </a:lnTo>
                  <a:lnTo>
                    <a:pt x="62" y="563"/>
                  </a:lnTo>
                  <a:lnTo>
                    <a:pt x="64" y="567"/>
                  </a:lnTo>
                  <a:lnTo>
                    <a:pt x="64" y="569"/>
                  </a:lnTo>
                  <a:lnTo>
                    <a:pt x="68" y="571"/>
                  </a:lnTo>
                  <a:lnTo>
                    <a:pt x="80" y="573"/>
                  </a:lnTo>
                  <a:lnTo>
                    <a:pt x="80" y="573"/>
                  </a:lnTo>
                  <a:lnTo>
                    <a:pt x="80" y="573"/>
                  </a:lnTo>
                  <a:lnTo>
                    <a:pt x="86" y="577"/>
                  </a:lnTo>
                  <a:lnTo>
                    <a:pt x="90" y="581"/>
                  </a:lnTo>
                  <a:lnTo>
                    <a:pt x="100" y="581"/>
                  </a:lnTo>
                  <a:lnTo>
                    <a:pt x="110" y="581"/>
                  </a:lnTo>
                  <a:lnTo>
                    <a:pt x="110" y="581"/>
                  </a:lnTo>
                  <a:lnTo>
                    <a:pt x="112" y="581"/>
                  </a:lnTo>
                  <a:lnTo>
                    <a:pt x="120" y="585"/>
                  </a:lnTo>
                  <a:lnTo>
                    <a:pt x="120" y="585"/>
                  </a:lnTo>
                  <a:lnTo>
                    <a:pt x="122" y="585"/>
                  </a:lnTo>
                  <a:lnTo>
                    <a:pt x="128" y="593"/>
                  </a:lnTo>
                  <a:lnTo>
                    <a:pt x="128" y="593"/>
                  </a:lnTo>
                  <a:lnTo>
                    <a:pt x="130" y="593"/>
                  </a:lnTo>
                  <a:lnTo>
                    <a:pt x="134" y="601"/>
                  </a:lnTo>
                  <a:lnTo>
                    <a:pt x="142" y="607"/>
                  </a:lnTo>
                  <a:lnTo>
                    <a:pt x="142" y="607"/>
                  </a:lnTo>
                  <a:lnTo>
                    <a:pt x="142" y="607"/>
                  </a:lnTo>
                  <a:lnTo>
                    <a:pt x="144" y="611"/>
                  </a:lnTo>
                  <a:lnTo>
                    <a:pt x="144" y="611"/>
                  </a:lnTo>
                  <a:lnTo>
                    <a:pt x="144" y="613"/>
                  </a:lnTo>
                  <a:lnTo>
                    <a:pt x="146" y="615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6" y="625"/>
                  </a:lnTo>
                  <a:lnTo>
                    <a:pt x="156" y="625"/>
                  </a:lnTo>
                  <a:lnTo>
                    <a:pt x="156" y="627"/>
                  </a:lnTo>
                  <a:lnTo>
                    <a:pt x="156" y="637"/>
                  </a:lnTo>
                  <a:lnTo>
                    <a:pt x="156" y="637"/>
                  </a:lnTo>
                  <a:lnTo>
                    <a:pt x="156" y="637"/>
                  </a:lnTo>
                  <a:lnTo>
                    <a:pt x="152" y="647"/>
                  </a:lnTo>
                  <a:lnTo>
                    <a:pt x="156" y="665"/>
                  </a:lnTo>
                  <a:lnTo>
                    <a:pt x="179" y="667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201" y="667"/>
                  </a:lnTo>
                  <a:lnTo>
                    <a:pt x="201" y="667"/>
                  </a:lnTo>
                  <a:lnTo>
                    <a:pt x="201" y="667"/>
                  </a:lnTo>
                  <a:lnTo>
                    <a:pt x="211" y="671"/>
                  </a:lnTo>
                  <a:lnTo>
                    <a:pt x="211" y="671"/>
                  </a:lnTo>
                  <a:lnTo>
                    <a:pt x="211" y="671"/>
                  </a:lnTo>
                  <a:lnTo>
                    <a:pt x="221" y="679"/>
                  </a:lnTo>
                  <a:lnTo>
                    <a:pt x="229" y="681"/>
                  </a:lnTo>
                  <a:lnTo>
                    <a:pt x="249" y="671"/>
                  </a:lnTo>
                  <a:lnTo>
                    <a:pt x="249" y="671"/>
                  </a:lnTo>
                  <a:lnTo>
                    <a:pt x="249" y="671"/>
                  </a:lnTo>
                  <a:lnTo>
                    <a:pt x="259" y="673"/>
                  </a:lnTo>
                  <a:lnTo>
                    <a:pt x="267" y="661"/>
                  </a:lnTo>
                  <a:lnTo>
                    <a:pt x="267" y="661"/>
                  </a:lnTo>
                  <a:lnTo>
                    <a:pt x="267" y="661"/>
                  </a:lnTo>
                  <a:lnTo>
                    <a:pt x="275" y="653"/>
                  </a:lnTo>
                  <a:lnTo>
                    <a:pt x="275" y="653"/>
                  </a:lnTo>
                  <a:lnTo>
                    <a:pt x="277" y="653"/>
                  </a:lnTo>
                  <a:lnTo>
                    <a:pt x="277" y="653"/>
                  </a:lnTo>
                  <a:lnTo>
                    <a:pt x="279" y="655"/>
                  </a:lnTo>
                  <a:lnTo>
                    <a:pt x="281" y="679"/>
                  </a:lnTo>
                  <a:lnTo>
                    <a:pt x="291" y="689"/>
                  </a:lnTo>
                  <a:lnTo>
                    <a:pt x="301" y="697"/>
                  </a:lnTo>
                  <a:lnTo>
                    <a:pt x="313" y="695"/>
                  </a:lnTo>
                  <a:lnTo>
                    <a:pt x="327" y="693"/>
                  </a:lnTo>
                  <a:lnTo>
                    <a:pt x="327" y="693"/>
                  </a:lnTo>
                  <a:lnTo>
                    <a:pt x="329" y="693"/>
                  </a:lnTo>
                  <a:lnTo>
                    <a:pt x="341" y="697"/>
                  </a:lnTo>
                  <a:lnTo>
                    <a:pt x="341" y="697"/>
                  </a:lnTo>
                  <a:lnTo>
                    <a:pt x="341" y="697"/>
                  </a:lnTo>
                  <a:lnTo>
                    <a:pt x="351" y="703"/>
                  </a:lnTo>
                  <a:lnTo>
                    <a:pt x="363" y="703"/>
                  </a:lnTo>
                  <a:lnTo>
                    <a:pt x="375" y="693"/>
                  </a:lnTo>
                  <a:lnTo>
                    <a:pt x="375" y="693"/>
                  </a:lnTo>
                  <a:lnTo>
                    <a:pt x="375" y="693"/>
                  </a:lnTo>
                  <a:lnTo>
                    <a:pt x="381" y="691"/>
                  </a:lnTo>
                  <a:lnTo>
                    <a:pt x="381" y="691"/>
                  </a:lnTo>
                  <a:lnTo>
                    <a:pt x="381" y="691"/>
                  </a:lnTo>
                  <a:lnTo>
                    <a:pt x="385" y="691"/>
                  </a:lnTo>
                  <a:lnTo>
                    <a:pt x="391" y="687"/>
                  </a:lnTo>
                  <a:lnTo>
                    <a:pt x="395" y="681"/>
                  </a:lnTo>
                  <a:lnTo>
                    <a:pt x="395" y="681"/>
                  </a:lnTo>
                  <a:lnTo>
                    <a:pt x="395" y="681"/>
                  </a:lnTo>
                  <a:lnTo>
                    <a:pt x="409" y="675"/>
                  </a:lnTo>
                  <a:lnTo>
                    <a:pt x="409" y="675"/>
                  </a:lnTo>
                  <a:lnTo>
                    <a:pt x="409" y="675"/>
                  </a:lnTo>
                  <a:lnTo>
                    <a:pt x="423" y="679"/>
                  </a:lnTo>
                  <a:lnTo>
                    <a:pt x="423" y="679"/>
                  </a:lnTo>
                  <a:lnTo>
                    <a:pt x="425" y="679"/>
                  </a:lnTo>
                  <a:lnTo>
                    <a:pt x="435" y="683"/>
                  </a:lnTo>
                  <a:lnTo>
                    <a:pt x="443" y="681"/>
                  </a:lnTo>
                  <a:lnTo>
                    <a:pt x="451" y="673"/>
                  </a:lnTo>
                  <a:lnTo>
                    <a:pt x="451" y="673"/>
                  </a:lnTo>
                  <a:lnTo>
                    <a:pt x="451" y="673"/>
                  </a:lnTo>
                  <a:lnTo>
                    <a:pt x="461" y="669"/>
                  </a:lnTo>
                  <a:lnTo>
                    <a:pt x="461" y="669"/>
                  </a:lnTo>
                  <a:lnTo>
                    <a:pt x="463" y="667"/>
                  </a:lnTo>
                  <a:lnTo>
                    <a:pt x="467" y="667"/>
                  </a:lnTo>
                  <a:lnTo>
                    <a:pt x="467" y="665"/>
                  </a:lnTo>
                  <a:lnTo>
                    <a:pt x="465" y="661"/>
                  </a:lnTo>
                  <a:lnTo>
                    <a:pt x="465" y="661"/>
                  </a:lnTo>
                  <a:lnTo>
                    <a:pt x="465" y="661"/>
                  </a:lnTo>
                  <a:lnTo>
                    <a:pt x="463" y="655"/>
                  </a:lnTo>
                  <a:lnTo>
                    <a:pt x="463" y="655"/>
                  </a:lnTo>
                  <a:lnTo>
                    <a:pt x="463" y="651"/>
                  </a:lnTo>
                  <a:lnTo>
                    <a:pt x="475" y="643"/>
                  </a:lnTo>
                  <a:lnTo>
                    <a:pt x="475" y="643"/>
                  </a:lnTo>
                  <a:lnTo>
                    <a:pt x="477" y="641"/>
                  </a:lnTo>
                  <a:lnTo>
                    <a:pt x="492" y="637"/>
                  </a:lnTo>
                  <a:lnTo>
                    <a:pt x="492" y="637"/>
                  </a:lnTo>
                  <a:lnTo>
                    <a:pt x="494" y="637"/>
                  </a:lnTo>
                  <a:lnTo>
                    <a:pt x="506" y="635"/>
                  </a:lnTo>
                  <a:lnTo>
                    <a:pt x="506" y="635"/>
                  </a:lnTo>
                  <a:lnTo>
                    <a:pt x="506" y="635"/>
                  </a:lnTo>
                  <a:lnTo>
                    <a:pt x="520" y="637"/>
                  </a:lnTo>
                  <a:lnTo>
                    <a:pt x="520" y="637"/>
                  </a:lnTo>
                  <a:lnTo>
                    <a:pt x="520" y="637"/>
                  </a:lnTo>
                  <a:lnTo>
                    <a:pt x="532" y="643"/>
                  </a:lnTo>
                  <a:lnTo>
                    <a:pt x="532" y="643"/>
                  </a:lnTo>
                  <a:lnTo>
                    <a:pt x="534" y="643"/>
                  </a:lnTo>
                  <a:lnTo>
                    <a:pt x="536" y="649"/>
                  </a:lnTo>
                  <a:lnTo>
                    <a:pt x="536" y="649"/>
                  </a:lnTo>
                  <a:lnTo>
                    <a:pt x="538" y="651"/>
                  </a:lnTo>
                  <a:lnTo>
                    <a:pt x="538" y="657"/>
                  </a:lnTo>
                  <a:lnTo>
                    <a:pt x="538" y="661"/>
                  </a:lnTo>
                  <a:lnTo>
                    <a:pt x="542" y="663"/>
                  </a:lnTo>
                  <a:lnTo>
                    <a:pt x="546" y="665"/>
                  </a:lnTo>
                  <a:lnTo>
                    <a:pt x="580" y="659"/>
                  </a:lnTo>
                  <a:lnTo>
                    <a:pt x="580" y="659"/>
                  </a:lnTo>
                  <a:lnTo>
                    <a:pt x="582" y="659"/>
                  </a:lnTo>
                  <a:lnTo>
                    <a:pt x="604" y="665"/>
                  </a:lnTo>
                  <a:lnTo>
                    <a:pt x="602" y="659"/>
                  </a:lnTo>
                  <a:lnTo>
                    <a:pt x="602" y="659"/>
                  </a:lnTo>
                  <a:lnTo>
                    <a:pt x="602" y="657"/>
                  </a:lnTo>
                  <a:lnTo>
                    <a:pt x="604" y="649"/>
                  </a:lnTo>
                  <a:lnTo>
                    <a:pt x="612" y="635"/>
                  </a:lnTo>
                  <a:lnTo>
                    <a:pt x="622" y="607"/>
                  </a:lnTo>
                  <a:lnTo>
                    <a:pt x="622" y="591"/>
                  </a:lnTo>
                  <a:lnTo>
                    <a:pt x="622" y="591"/>
                  </a:lnTo>
                  <a:lnTo>
                    <a:pt x="622" y="589"/>
                  </a:lnTo>
                  <a:lnTo>
                    <a:pt x="630" y="563"/>
                  </a:lnTo>
                  <a:lnTo>
                    <a:pt x="634" y="533"/>
                  </a:lnTo>
                  <a:lnTo>
                    <a:pt x="636" y="521"/>
                  </a:lnTo>
                  <a:lnTo>
                    <a:pt x="636" y="521"/>
                  </a:lnTo>
                  <a:lnTo>
                    <a:pt x="636" y="519"/>
                  </a:lnTo>
                  <a:lnTo>
                    <a:pt x="648" y="493"/>
                  </a:lnTo>
                  <a:lnTo>
                    <a:pt x="648" y="493"/>
                  </a:lnTo>
                  <a:lnTo>
                    <a:pt x="648" y="493"/>
                  </a:lnTo>
                  <a:lnTo>
                    <a:pt x="654" y="485"/>
                  </a:lnTo>
                  <a:lnTo>
                    <a:pt x="652" y="477"/>
                  </a:lnTo>
                  <a:lnTo>
                    <a:pt x="65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117"/>
            <p:cNvSpPr>
              <a:spLocks/>
            </p:cNvSpPr>
            <p:nvPr/>
          </p:nvSpPr>
          <p:spPr bwMode="auto">
            <a:xfrm>
              <a:off x="3507" y="3196"/>
              <a:ext cx="2" cy="0"/>
            </a:xfrm>
            <a:custGeom>
              <a:avLst/>
              <a:gdLst>
                <a:gd name="T0" fmla="*/ 0 w 2"/>
                <a:gd name="T1" fmla="*/ 2 w 2"/>
                <a:gd name="T2" fmla="*/ 2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118"/>
            <p:cNvSpPr>
              <a:spLocks/>
            </p:cNvSpPr>
            <p:nvPr/>
          </p:nvSpPr>
          <p:spPr bwMode="auto">
            <a:xfrm>
              <a:off x="3192" y="3140"/>
              <a:ext cx="279" cy="156"/>
            </a:xfrm>
            <a:custGeom>
              <a:avLst/>
              <a:gdLst>
                <a:gd name="T0" fmla="*/ 277 w 279"/>
                <a:gd name="T1" fmla="*/ 46 h 156"/>
                <a:gd name="T2" fmla="*/ 277 w 279"/>
                <a:gd name="T3" fmla="*/ 44 h 156"/>
                <a:gd name="T4" fmla="*/ 279 w 279"/>
                <a:gd name="T5" fmla="*/ 42 h 156"/>
                <a:gd name="T6" fmla="*/ 279 w 279"/>
                <a:gd name="T7" fmla="*/ 42 h 156"/>
                <a:gd name="T8" fmla="*/ 273 w 279"/>
                <a:gd name="T9" fmla="*/ 36 h 156"/>
                <a:gd name="T10" fmla="*/ 273 w 279"/>
                <a:gd name="T11" fmla="*/ 36 h 156"/>
                <a:gd name="T12" fmla="*/ 265 w 279"/>
                <a:gd name="T13" fmla="*/ 18 h 156"/>
                <a:gd name="T14" fmla="*/ 249 w 279"/>
                <a:gd name="T15" fmla="*/ 12 h 156"/>
                <a:gd name="T16" fmla="*/ 243 w 279"/>
                <a:gd name="T17" fmla="*/ 8 h 156"/>
                <a:gd name="T18" fmla="*/ 241 w 279"/>
                <a:gd name="T19" fmla="*/ 6 h 156"/>
                <a:gd name="T20" fmla="*/ 229 w 279"/>
                <a:gd name="T21" fmla="*/ 0 h 156"/>
                <a:gd name="T22" fmla="*/ 181 w 279"/>
                <a:gd name="T23" fmla="*/ 6 h 156"/>
                <a:gd name="T24" fmla="*/ 181 w 279"/>
                <a:gd name="T25" fmla="*/ 6 h 156"/>
                <a:gd name="T26" fmla="*/ 152 w 279"/>
                <a:gd name="T27" fmla="*/ 14 h 156"/>
                <a:gd name="T28" fmla="*/ 150 w 279"/>
                <a:gd name="T29" fmla="*/ 14 h 156"/>
                <a:gd name="T30" fmla="*/ 108 w 279"/>
                <a:gd name="T31" fmla="*/ 26 h 156"/>
                <a:gd name="T32" fmla="*/ 106 w 279"/>
                <a:gd name="T33" fmla="*/ 26 h 156"/>
                <a:gd name="T34" fmla="*/ 52 w 279"/>
                <a:gd name="T35" fmla="*/ 42 h 156"/>
                <a:gd name="T36" fmla="*/ 48 w 279"/>
                <a:gd name="T37" fmla="*/ 52 h 156"/>
                <a:gd name="T38" fmla="*/ 38 w 279"/>
                <a:gd name="T39" fmla="*/ 56 h 156"/>
                <a:gd name="T40" fmla="*/ 28 w 279"/>
                <a:gd name="T41" fmla="*/ 74 h 156"/>
                <a:gd name="T42" fmla="*/ 14 w 279"/>
                <a:gd name="T43" fmla="*/ 82 h 156"/>
                <a:gd name="T44" fmla="*/ 6 w 279"/>
                <a:gd name="T45" fmla="*/ 96 h 156"/>
                <a:gd name="T46" fmla="*/ 2 w 279"/>
                <a:gd name="T47" fmla="*/ 124 h 156"/>
                <a:gd name="T48" fmla="*/ 22 w 279"/>
                <a:gd name="T49" fmla="*/ 138 h 156"/>
                <a:gd name="T50" fmla="*/ 24 w 279"/>
                <a:gd name="T51" fmla="*/ 140 h 156"/>
                <a:gd name="T52" fmla="*/ 36 w 279"/>
                <a:gd name="T53" fmla="*/ 156 h 156"/>
                <a:gd name="T54" fmla="*/ 46 w 279"/>
                <a:gd name="T55" fmla="*/ 144 h 156"/>
                <a:gd name="T56" fmla="*/ 48 w 279"/>
                <a:gd name="T57" fmla="*/ 142 h 156"/>
                <a:gd name="T58" fmla="*/ 58 w 279"/>
                <a:gd name="T59" fmla="*/ 138 h 156"/>
                <a:gd name="T60" fmla="*/ 94 w 279"/>
                <a:gd name="T61" fmla="*/ 136 h 156"/>
                <a:gd name="T62" fmla="*/ 94 w 279"/>
                <a:gd name="T63" fmla="*/ 138 h 156"/>
                <a:gd name="T64" fmla="*/ 128 w 279"/>
                <a:gd name="T65" fmla="*/ 138 h 156"/>
                <a:gd name="T66" fmla="*/ 128 w 279"/>
                <a:gd name="T67" fmla="*/ 138 h 156"/>
                <a:gd name="T68" fmla="*/ 159 w 279"/>
                <a:gd name="T69" fmla="*/ 136 h 156"/>
                <a:gd name="T70" fmla="*/ 171 w 279"/>
                <a:gd name="T71" fmla="*/ 126 h 156"/>
                <a:gd name="T72" fmla="*/ 209 w 279"/>
                <a:gd name="T73" fmla="*/ 120 h 156"/>
                <a:gd name="T74" fmla="*/ 223 w 279"/>
                <a:gd name="T75" fmla="*/ 108 h 156"/>
                <a:gd name="T76" fmla="*/ 233 w 279"/>
                <a:gd name="T77" fmla="*/ 108 h 156"/>
                <a:gd name="T78" fmla="*/ 235 w 279"/>
                <a:gd name="T79" fmla="*/ 108 h 156"/>
                <a:gd name="T80" fmla="*/ 245 w 279"/>
                <a:gd name="T81" fmla="*/ 106 h 156"/>
                <a:gd name="T82" fmla="*/ 247 w 279"/>
                <a:gd name="T83" fmla="*/ 98 h 156"/>
                <a:gd name="T84" fmla="*/ 247 w 279"/>
                <a:gd name="T85" fmla="*/ 98 h 156"/>
                <a:gd name="T86" fmla="*/ 255 w 279"/>
                <a:gd name="T87" fmla="*/ 80 h 156"/>
                <a:gd name="T88" fmla="*/ 257 w 279"/>
                <a:gd name="T89" fmla="*/ 80 h 156"/>
                <a:gd name="T90" fmla="*/ 275 w 279"/>
                <a:gd name="T91" fmla="*/ 62 h 156"/>
                <a:gd name="T92" fmla="*/ 279 w 279"/>
                <a:gd name="T93" fmla="*/ 54 h 156"/>
                <a:gd name="T94" fmla="*/ 277 w 279"/>
                <a:gd name="T95" fmla="*/ 50 h 156"/>
                <a:gd name="T96" fmla="*/ 277 w 279"/>
                <a:gd name="T97" fmla="*/ 5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9" h="156">
                  <a:moveTo>
                    <a:pt x="277" y="50"/>
                  </a:moveTo>
                  <a:lnTo>
                    <a:pt x="277" y="46"/>
                  </a:lnTo>
                  <a:lnTo>
                    <a:pt x="277" y="46"/>
                  </a:lnTo>
                  <a:lnTo>
                    <a:pt x="277" y="44"/>
                  </a:lnTo>
                  <a:lnTo>
                    <a:pt x="279" y="42"/>
                  </a:lnTo>
                  <a:lnTo>
                    <a:pt x="279" y="42"/>
                  </a:lnTo>
                  <a:lnTo>
                    <a:pt x="279" y="42"/>
                  </a:lnTo>
                  <a:lnTo>
                    <a:pt x="279" y="42"/>
                  </a:lnTo>
                  <a:lnTo>
                    <a:pt x="277" y="42"/>
                  </a:lnTo>
                  <a:lnTo>
                    <a:pt x="273" y="36"/>
                  </a:lnTo>
                  <a:lnTo>
                    <a:pt x="273" y="36"/>
                  </a:lnTo>
                  <a:lnTo>
                    <a:pt x="273" y="36"/>
                  </a:lnTo>
                  <a:lnTo>
                    <a:pt x="271" y="24"/>
                  </a:lnTo>
                  <a:lnTo>
                    <a:pt x="265" y="18"/>
                  </a:lnTo>
                  <a:lnTo>
                    <a:pt x="249" y="12"/>
                  </a:lnTo>
                  <a:lnTo>
                    <a:pt x="249" y="12"/>
                  </a:lnTo>
                  <a:lnTo>
                    <a:pt x="247" y="12"/>
                  </a:lnTo>
                  <a:lnTo>
                    <a:pt x="243" y="8"/>
                  </a:lnTo>
                  <a:lnTo>
                    <a:pt x="243" y="8"/>
                  </a:lnTo>
                  <a:lnTo>
                    <a:pt x="241" y="6"/>
                  </a:lnTo>
                  <a:lnTo>
                    <a:pt x="239" y="2"/>
                  </a:lnTo>
                  <a:lnTo>
                    <a:pt x="229" y="0"/>
                  </a:lnTo>
                  <a:lnTo>
                    <a:pt x="211" y="0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175" y="4"/>
                  </a:lnTo>
                  <a:lnTo>
                    <a:pt x="152" y="14"/>
                  </a:lnTo>
                  <a:lnTo>
                    <a:pt x="152" y="14"/>
                  </a:lnTo>
                  <a:lnTo>
                    <a:pt x="150" y="14"/>
                  </a:lnTo>
                  <a:lnTo>
                    <a:pt x="116" y="18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6" y="26"/>
                  </a:lnTo>
                  <a:lnTo>
                    <a:pt x="68" y="36"/>
                  </a:lnTo>
                  <a:lnTo>
                    <a:pt x="52" y="42"/>
                  </a:lnTo>
                  <a:lnTo>
                    <a:pt x="48" y="52"/>
                  </a:lnTo>
                  <a:lnTo>
                    <a:pt x="48" y="52"/>
                  </a:lnTo>
                  <a:lnTo>
                    <a:pt x="48" y="52"/>
                  </a:lnTo>
                  <a:lnTo>
                    <a:pt x="38" y="56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26" y="74"/>
                  </a:lnTo>
                  <a:lnTo>
                    <a:pt x="14" y="82"/>
                  </a:lnTo>
                  <a:lnTo>
                    <a:pt x="12" y="86"/>
                  </a:lnTo>
                  <a:lnTo>
                    <a:pt x="6" y="96"/>
                  </a:lnTo>
                  <a:lnTo>
                    <a:pt x="0" y="112"/>
                  </a:lnTo>
                  <a:lnTo>
                    <a:pt x="2" y="124"/>
                  </a:lnTo>
                  <a:lnTo>
                    <a:pt x="12" y="136"/>
                  </a:lnTo>
                  <a:lnTo>
                    <a:pt x="22" y="138"/>
                  </a:lnTo>
                  <a:lnTo>
                    <a:pt x="22" y="138"/>
                  </a:lnTo>
                  <a:lnTo>
                    <a:pt x="24" y="140"/>
                  </a:lnTo>
                  <a:lnTo>
                    <a:pt x="32" y="152"/>
                  </a:lnTo>
                  <a:lnTo>
                    <a:pt x="36" y="156"/>
                  </a:lnTo>
                  <a:lnTo>
                    <a:pt x="40" y="154"/>
                  </a:lnTo>
                  <a:lnTo>
                    <a:pt x="46" y="144"/>
                  </a:lnTo>
                  <a:lnTo>
                    <a:pt x="46" y="144"/>
                  </a:lnTo>
                  <a:lnTo>
                    <a:pt x="48" y="142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60" y="138"/>
                  </a:lnTo>
                  <a:lnTo>
                    <a:pt x="94" y="136"/>
                  </a:lnTo>
                  <a:lnTo>
                    <a:pt x="94" y="136"/>
                  </a:lnTo>
                  <a:lnTo>
                    <a:pt x="94" y="138"/>
                  </a:lnTo>
                  <a:lnTo>
                    <a:pt x="110" y="142"/>
                  </a:lnTo>
                  <a:lnTo>
                    <a:pt x="128" y="138"/>
                  </a:lnTo>
                  <a:lnTo>
                    <a:pt x="128" y="138"/>
                  </a:lnTo>
                  <a:lnTo>
                    <a:pt x="128" y="138"/>
                  </a:lnTo>
                  <a:lnTo>
                    <a:pt x="144" y="140"/>
                  </a:lnTo>
                  <a:lnTo>
                    <a:pt x="159" y="136"/>
                  </a:lnTo>
                  <a:lnTo>
                    <a:pt x="171" y="126"/>
                  </a:lnTo>
                  <a:lnTo>
                    <a:pt x="171" y="126"/>
                  </a:lnTo>
                  <a:lnTo>
                    <a:pt x="173" y="126"/>
                  </a:lnTo>
                  <a:lnTo>
                    <a:pt x="209" y="120"/>
                  </a:lnTo>
                  <a:lnTo>
                    <a:pt x="223" y="108"/>
                  </a:lnTo>
                  <a:lnTo>
                    <a:pt x="223" y="108"/>
                  </a:lnTo>
                  <a:lnTo>
                    <a:pt x="223" y="108"/>
                  </a:lnTo>
                  <a:lnTo>
                    <a:pt x="233" y="108"/>
                  </a:lnTo>
                  <a:lnTo>
                    <a:pt x="235" y="108"/>
                  </a:lnTo>
                  <a:lnTo>
                    <a:pt x="235" y="108"/>
                  </a:lnTo>
                  <a:lnTo>
                    <a:pt x="237" y="106"/>
                  </a:lnTo>
                  <a:lnTo>
                    <a:pt x="245" y="106"/>
                  </a:lnTo>
                  <a:lnTo>
                    <a:pt x="245" y="102"/>
                  </a:lnTo>
                  <a:lnTo>
                    <a:pt x="247" y="98"/>
                  </a:lnTo>
                  <a:lnTo>
                    <a:pt x="247" y="98"/>
                  </a:lnTo>
                  <a:lnTo>
                    <a:pt x="247" y="98"/>
                  </a:lnTo>
                  <a:lnTo>
                    <a:pt x="251" y="88"/>
                  </a:lnTo>
                  <a:lnTo>
                    <a:pt x="255" y="80"/>
                  </a:lnTo>
                  <a:lnTo>
                    <a:pt x="255" y="80"/>
                  </a:lnTo>
                  <a:lnTo>
                    <a:pt x="257" y="80"/>
                  </a:lnTo>
                  <a:lnTo>
                    <a:pt x="269" y="70"/>
                  </a:lnTo>
                  <a:lnTo>
                    <a:pt x="275" y="62"/>
                  </a:lnTo>
                  <a:lnTo>
                    <a:pt x="279" y="56"/>
                  </a:lnTo>
                  <a:lnTo>
                    <a:pt x="279" y="54"/>
                  </a:lnTo>
                  <a:lnTo>
                    <a:pt x="279" y="54"/>
                  </a:lnTo>
                  <a:lnTo>
                    <a:pt x="277" y="50"/>
                  </a:lnTo>
                  <a:lnTo>
                    <a:pt x="277" y="50"/>
                  </a:lnTo>
                  <a:lnTo>
                    <a:pt x="277" y="50"/>
                  </a:lnTo>
                  <a:lnTo>
                    <a:pt x="27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119"/>
            <p:cNvSpPr>
              <a:spLocks/>
            </p:cNvSpPr>
            <p:nvPr/>
          </p:nvSpPr>
          <p:spPr bwMode="auto">
            <a:xfrm>
              <a:off x="3579" y="1916"/>
              <a:ext cx="107" cy="108"/>
            </a:xfrm>
            <a:custGeom>
              <a:avLst/>
              <a:gdLst>
                <a:gd name="T0" fmla="*/ 2 w 107"/>
                <a:gd name="T1" fmla="*/ 96 h 108"/>
                <a:gd name="T2" fmla="*/ 0 w 107"/>
                <a:gd name="T3" fmla="*/ 102 h 108"/>
                <a:gd name="T4" fmla="*/ 30 w 107"/>
                <a:gd name="T5" fmla="*/ 108 h 108"/>
                <a:gd name="T6" fmla="*/ 54 w 107"/>
                <a:gd name="T7" fmla="*/ 102 h 108"/>
                <a:gd name="T8" fmla="*/ 97 w 107"/>
                <a:gd name="T9" fmla="*/ 90 h 108"/>
                <a:gd name="T10" fmla="*/ 97 w 107"/>
                <a:gd name="T11" fmla="*/ 90 h 108"/>
                <a:gd name="T12" fmla="*/ 97 w 107"/>
                <a:gd name="T13" fmla="*/ 90 h 108"/>
                <a:gd name="T14" fmla="*/ 103 w 107"/>
                <a:gd name="T15" fmla="*/ 90 h 108"/>
                <a:gd name="T16" fmla="*/ 105 w 107"/>
                <a:gd name="T17" fmla="*/ 88 h 108"/>
                <a:gd name="T18" fmla="*/ 105 w 107"/>
                <a:gd name="T19" fmla="*/ 84 h 108"/>
                <a:gd name="T20" fmla="*/ 105 w 107"/>
                <a:gd name="T21" fmla="*/ 80 h 108"/>
                <a:gd name="T22" fmla="*/ 103 w 107"/>
                <a:gd name="T23" fmla="*/ 78 h 108"/>
                <a:gd name="T24" fmla="*/ 103 w 107"/>
                <a:gd name="T25" fmla="*/ 78 h 108"/>
                <a:gd name="T26" fmla="*/ 103 w 107"/>
                <a:gd name="T27" fmla="*/ 76 h 108"/>
                <a:gd name="T28" fmla="*/ 105 w 107"/>
                <a:gd name="T29" fmla="*/ 72 h 108"/>
                <a:gd name="T30" fmla="*/ 105 w 107"/>
                <a:gd name="T31" fmla="*/ 72 h 108"/>
                <a:gd name="T32" fmla="*/ 105 w 107"/>
                <a:gd name="T33" fmla="*/ 72 h 108"/>
                <a:gd name="T34" fmla="*/ 107 w 107"/>
                <a:gd name="T35" fmla="*/ 68 h 108"/>
                <a:gd name="T36" fmla="*/ 107 w 107"/>
                <a:gd name="T37" fmla="*/ 66 h 108"/>
                <a:gd name="T38" fmla="*/ 80 w 107"/>
                <a:gd name="T39" fmla="*/ 64 h 108"/>
                <a:gd name="T40" fmla="*/ 54 w 107"/>
                <a:gd name="T41" fmla="*/ 70 h 108"/>
                <a:gd name="T42" fmla="*/ 54 w 107"/>
                <a:gd name="T43" fmla="*/ 70 h 108"/>
                <a:gd name="T44" fmla="*/ 52 w 107"/>
                <a:gd name="T45" fmla="*/ 68 h 108"/>
                <a:gd name="T46" fmla="*/ 52 w 107"/>
                <a:gd name="T47" fmla="*/ 68 h 108"/>
                <a:gd name="T48" fmla="*/ 50 w 107"/>
                <a:gd name="T49" fmla="*/ 68 h 108"/>
                <a:gd name="T50" fmla="*/ 52 w 107"/>
                <a:gd name="T51" fmla="*/ 52 h 108"/>
                <a:gd name="T52" fmla="*/ 52 w 107"/>
                <a:gd name="T53" fmla="*/ 52 h 108"/>
                <a:gd name="T54" fmla="*/ 52 w 107"/>
                <a:gd name="T55" fmla="*/ 52 h 108"/>
                <a:gd name="T56" fmla="*/ 56 w 107"/>
                <a:gd name="T57" fmla="*/ 40 h 108"/>
                <a:gd name="T58" fmla="*/ 56 w 107"/>
                <a:gd name="T59" fmla="*/ 32 h 108"/>
                <a:gd name="T60" fmla="*/ 56 w 107"/>
                <a:gd name="T61" fmla="*/ 32 h 108"/>
                <a:gd name="T62" fmla="*/ 56 w 107"/>
                <a:gd name="T63" fmla="*/ 32 h 108"/>
                <a:gd name="T64" fmla="*/ 62 w 107"/>
                <a:gd name="T65" fmla="*/ 18 h 108"/>
                <a:gd name="T66" fmla="*/ 14 w 107"/>
                <a:gd name="T67" fmla="*/ 0 h 108"/>
                <a:gd name="T68" fmla="*/ 8 w 107"/>
                <a:gd name="T69" fmla="*/ 20 h 108"/>
                <a:gd name="T70" fmla="*/ 8 w 107"/>
                <a:gd name="T71" fmla="*/ 88 h 108"/>
                <a:gd name="T72" fmla="*/ 8 w 107"/>
                <a:gd name="T73" fmla="*/ 88 h 108"/>
                <a:gd name="T74" fmla="*/ 8 w 107"/>
                <a:gd name="T75" fmla="*/ 90 h 108"/>
                <a:gd name="T76" fmla="*/ 2 w 107"/>
                <a:gd name="T7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7" h="108">
                  <a:moveTo>
                    <a:pt x="2" y="96"/>
                  </a:moveTo>
                  <a:lnTo>
                    <a:pt x="0" y="102"/>
                  </a:lnTo>
                  <a:lnTo>
                    <a:pt x="30" y="108"/>
                  </a:lnTo>
                  <a:lnTo>
                    <a:pt x="54" y="102"/>
                  </a:lnTo>
                  <a:lnTo>
                    <a:pt x="97" y="90"/>
                  </a:lnTo>
                  <a:lnTo>
                    <a:pt x="97" y="90"/>
                  </a:lnTo>
                  <a:lnTo>
                    <a:pt x="97" y="90"/>
                  </a:lnTo>
                  <a:lnTo>
                    <a:pt x="103" y="90"/>
                  </a:lnTo>
                  <a:lnTo>
                    <a:pt x="105" y="88"/>
                  </a:lnTo>
                  <a:lnTo>
                    <a:pt x="105" y="84"/>
                  </a:lnTo>
                  <a:lnTo>
                    <a:pt x="105" y="80"/>
                  </a:lnTo>
                  <a:lnTo>
                    <a:pt x="103" y="78"/>
                  </a:lnTo>
                  <a:lnTo>
                    <a:pt x="103" y="78"/>
                  </a:lnTo>
                  <a:lnTo>
                    <a:pt x="103" y="76"/>
                  </a:lnTo>
                  <a:lnTo>
                    <a:pt x="105" y="72"/>
                  </a:lnTo>
                  <a:lnTo>
                    <a:pt x="105" y="72"/>
                  </a:lnTo>
                  <a:lnTo>
                    <a:pt x="105" y="72"/>
                  </a:lnTo>
                  <a:lnTo>
                    <a:pt x="107" y="68"/>
                  </a:lnTo>
                  <a:lnTo>
                    <a:pt x="107" y="66"/>
                  </a:lnTo>
                  <a:lnTo>
                    <a:pt x="80" y="64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52" y="68"/>
                  </a:lnTo>
                  <a:lnTo>
                    <a:pt x="52" y="68"/>
                  </a:lnTo>
                  <a:lnTo>
                    <a:pt x="50" y="68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6" y="40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62" y="18"/>
                  </a:lnTo>
                  <a:lnTo>
                    <a:pt x="14" y="0"/>
                  </a:lnTo>
                  <a:lnTo>
                    <a:pt x="8" y="20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8" y="90"/>
                  </a:lnTo>
                  <a:lnTo>
                    <a:pt x="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20"/>
            <p:cNvSpPr>
              <a:spLocks/>
            </p:cNvSpPr>
            <p:nvPr/>
          </p:nvSpPr>
          <p:spPr bwMode="auto">
            <a:xfrm>
              <a:off x="4099" y="2224"/>
              <a:ext cx="100" cy="104"/>
            </a:xfrm>
            <a:custGeom>
              <a:avLst/>
              <a:gdLst>
                <a:gd name="T0" fmla="*/ 96 w 100"/>
                <a:gd name="T1" fmla="*/ 42 h 104"/>
                <a:gd name="T2" fmla="*/ 94 w 100"/>
                <a:gd name="T3" fmla="*/ 40 h 104"/>
                <a:gd name="T4" fmla="*/ 92 w 100"/>
                <a:gd name="T5" fmla="*/ 36 h 104"/>
                <a:gd name="T6" fmla="*/ 90 w 100"/>
                <a:gd name="T7" fmla="*/ 24 h 104"/>
                <a:gd name="T8" fmla="*/ 90 w 100"/>
                <a:gd name="T9" fmla="*/ 24 h 104"/>
                <a:gd name="T10" fmla="*/ 92 w 100"/>
                <a:gd name="T11" fmla="*/ 22 h 104"/>
                <a:gd name="T12" fmla="*/ 94 w 100"/>
                <a:gd name="T13" fmla="*/ 18 h 104"/>
                <a:gd name="T14" fmla="*/ 76 w 100"/>
                <a:gd name="T15" fmla="*/ 0 h 104"/>
                <a:gd name="T16" fmla="*/ 34 w 100"/>
                <a:gd name="T17" fmla="*/ 4 h 104"/>
                <a:gd name="T18" fmla="*/ 20 w 100"/>
                <a:gd name="T19" fmla="*/ 38 h 104"/>
                <a:gd name="T20" fmla="*/ 20 w 100"/>
                <a:gd name="T21" fmla="*/ 38 h 104"/>
                <a:gd name="T22" fmla="*/ 12 w 100"/>
                <a:gd name="T23" fmla="*/ 52 h 104"/>
                <a:gd name="T24" fmla="*/ 12 w 100"/>
                <a:gd name="T25" fmla="*/ 52 h 104"/>
                <a:gd name="T26" fmla="*/ 16 w 100"/>
                <a:gd name="T27" fmla="*/ 52 h 104"/>
                <a:gd name="T28" fmla="*/ 18 w 100"/>
                <a:gd name="T29" fmla="*/ 56 h 104"/>
                <a:gd name="T30" fmla="*/ 16 w 100"/>
                <a:gd name="T31" fmla="*/ 60 h 104"/>
                <a:gd name="T32" fmla="*/ 16 w 100"/>
                <a:gd name="T33" fmla="*/ 64 h 104"/>
                <a:gd name="T34" fmla="*/ 14 w 100"/>
                <a:gd name="T35" fmla="*/ 66 h 104"/>
                <a:gd name="T36" fmla="*/ 14 w 100"/>
                <a:gd name="T37" fmla="*/ 66 h 104"/>
                <a:gd name="T38" fmla="*/ 8 w 100"/>
                <a:gd name="T39" fmla="*/ 66 h 104"/>
                <a:gd name="T40" fmla="*/ 2 w 100"/>
                <a:gd name="T41" fmla="*/ 66 h 104"/>
                <a:gd name="T42" fmla="*/ 0 w 100"/>
                <a:gd name="T43" fmla="*/ 78 h 104"/>
                <a:gd name="T44" fmla="*/ 6 w 100"/>
                <a:gd name="T45" fmla="*/ 80 h 104"/>
                <a:gd name="T46" fmla="*/ 12 w 100"/>
                <a:gd name="T47" fmla="*/ 86 h 104"/>
                <a:gd name="T48" fmla="*/ 12 w 100"/>
                <a:gd name="T49" fmla="*/ 86 h 104"/>
                <a:gd name="T50" fmla="*/ 22 w 100"/>
                <a:gd name="T51" fmla="*/ 100 h 104"/>
                <a:gd name="T52" fmla="*/ 26 w 100"/>
                <a:gd name="T53" fmla="*/ 102 h 104"/>
                <a:gd name="T54" fmla="*/ 28 w 100"/>
                <a:gd name="T55" fmla="*/ 104 h 104"/>
                <a:gd name="T56" fmla="*/ 34 w 100"/>
                <a:gd name="T57" fmla="*/ 94 h 104"/>
                <a:gd name="T58" fmla="*/ 34 w 100"/>
                <a:gd name="T59" fmla="*/ 94 h 104"/>
                <a:gd name="T60" fmla="*/ 40 w 100"/>
                <a:gd name="T61" fmla="*/ 90 h 104"/>
                <a:gd name="T62" fmla="*/ 54 w 100"/>
                <a:gd name="T63" fmla="*/ 90 h 104"/>
                <a:gd name="T64" fmla="*/ 54 w 100"/>
                <a:gd name="T65" fmla="*/ 90 h 104"/>
                <a:gd name="T66" fmla="*/ 80 w 100"/>
                <a:gd name="T67" fmla="*/ 92 h 104"/>
                <a:gd name="T68" fmla="*/ 82 w 100"/>
                <a:gd name="T69" fmla="*/ 86 h 104"/>
                <a:gd name="T70" fmla="*/ 82 w 100"/>
                <a:gd name="T71" fmla="*/ 84 h 104"/>
                <a:gd name="T72" fmla="*/ 86 w 100"/>
                <a:gd name="T73" fmla="*/ 72 h 104"/>
                <a:gd name="T74" fmla="*/ 86 w 100"/>
                <a:gd name="T75" fmla="*/ 70 h 104"/>
                <a:gd name="T76" fmla="*/ 88 w 100"/>
                <a:gd name="T77" fmla="*/ 68 h 104"/>
                <a:gd name="T78" fmla="*/ 90 w 100"/>
                <a:gd name="T79" fmla="*/ 68 h 104"/>
                <a:gd name="T80" fmla="*/ 92 w 100"/>
                <a:gd name="T81" fmla="*/ 68 h 104"/>
                <a:gd name="T82" fmla="*/ 100 w 100"/>
                <a:gd name="T83" fmla="*/ 58 h 104"/>
                <a:gd name="T84" fmla="*/ 98 w 100"/>
                <a:gd name="T85" fmla="*/ 4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" h="104">
                  <a:moveTo>
                    <a:pt x="98" y="44"/>
                  </a:moveTo>
                  <a:lnTo>
                    <a:pt x="96" y="42"/>
                  </a:lnTo>
                  <a:lnTo>
                    <a:pt x="96" y="42"/>
                  </a:lnTo>
                  <a:lnTo>
                    <a:pt x="94" y="40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2" y="34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2" y="20"/>
                  </a:lnTo>
                  <a:lnTo>
                    <a:pt x="94" y="18"/>
                  </a:lnTo>
                  <a:lnTo>
                    <a:pt x="88" y="10"/>
                  </a:lnTo>
                  <a:lnTo>
                    <a:pt x="76" y="0"/>
                  </a:lnTo>
                  <a:lnTo>
                    <a:pt x="56" y="2"/>
                  </a:lnTo>
                  <a:lnTo>
                    <a:pt x="34" y="4"/>
                  </a:lnTo>
                  <a:lnTo>
                    <a:pt x="18" y="1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14" y="46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8" y="56"/>
                  </a:lnTo>
                  <a:lnTo>
                    <a:pt x="16" y="60"/>
                  </a:lnTo>
                  <a:lnTo>
                    <a:pt x="16" y="60"/>
                  </a:lnTo>
                  <a:lnTo>
                    <a:pt x="16" y="60"/>
                  </a:lnTo>
                  <a:lnTo>
                    <a:pt x="16" y="64"/>
                  </a:lnTo>
                  <a:lnTo>
                    <a:pt x="16" y="64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8" y="66"/>
                  </a:lnTo>
                  <a:lnTo>
                    <a:pt x="8" y="66"/>
                  </a:lnTo>
                  <a:lnTo>
                    <a:pt x="6" y="66"/>
                  </a:lnTo>
                  <a:lnTo>
                    <a:pt x="2" y="66"/>
                  </a:lnTo>
                  <a:lnTo>
                    <a:pt x="0" y="72"/>
                  </a:lnTo>
                  <a:lnTo>
                    <a:pt x="0" y="78"/>
                  </a:lnTo>
                  <a:lnTo>
                    <a:pt x="6" y="80"/>
                  </a:lnTo>
                  <a:lnTo>
                    <a:pt x="6" y="80"/>
                  </a:lnTo>
                  <a:lnTo>
                    <a:pt x="6" y="80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6" y="94"/>
                  </a:lnTo>
                  <a:lnTo>
                    <a:pt x="22" y="100"/>
                  </a:lnTo>
                  <a:lnTo>
                    <a:pt x="26" y="102"/>
                  </a:lnTo>
                  <a:lnTo>
                    <a:pt x="26" y="102"/>
                  </a:lnTo>
                  <a:lnTo>
                    <a:pt x="26" y="102"/>
                  </a:lnTo>
                  <a:lnTo>
                    <a:pt x="28" y="104"/>
                  </a:lnTo>
                  <a:lnTo>
                    <a:pt x="30" y="102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40" y="90"/>
                  </a:lnTo>
                  <a:lnTo>
                    <a:pt x="40" y="90"/>
                  </a:lnTo>
                  <a:lnTo>
                    <a:pt x="42" y="88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74" y="96"/>
                  </a:lnTo>
                  <a:lnTo>
                    <a:pt x="80" y="92"/>
                  </a:lnTo>
                  <a:lnTo>
                    <a:pt x="82" y="88"/>
                  </a:lnTo>
                  <a:lnTo>
                    <a:pt x="82" y="86"/>
                  </a:lnTo>
                  <a:lnTo>
                    <a:pt x="82" y="86"/>
                  </a:lnTo>
                  <a:lnTo>
                    <a:pt x="82" y="84"/>
                  </a:lnTo>
                  <a:lnTo>
                    <a:pt x="84" y="76"/>
                  </a:lnTo>
                  <a:lnTo>
                    <a:pt x="86" y="72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6" y="68"/>
                  </a:lnTo>
                  <a:lnTo>
                    <a:pt x="88" y="68"/>
                  </a:lnTo>
                  <a:lnTo>
                    <a:pt x="90" y="68"/>
                  </a:lnTo>
                  <a:lnTo>
                    <a:pt x="90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8" y="64"/>
                  </a:lnTo>
                  <a:lnTo>
                    <a:pt x="100" y="58"/>
                  </a:lnTo>
                  <a:lnTo>
                    <a:pt x="98" y="50"/>
                  </a:lnTo>
                  <a:lnTo>
                    <a:pt x="9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121"/>
            <p:cNvSpPr>
              <a:spLocks/>
            </p:cNvSpPr>
            <p:nvPr/>
          </p:nvSpPr>
          <p:spPr bwMode="auto">
            <a:xfrm>
              <a:off x="3493" y="2563"/>
              <a:ext cx="60" cy="42"/>
            </a:xfrm>
            <a:custGeom>
              <a:avLst/>
              <a:gdLst>
                <a:gd name="T0" fmla="*/ 38 w 60"/>
                <a:gd name="T1" fmla="*/ 0 h 42"/>
                <a:gd name="T2" fmla="*/ 28 w 60"/>
                <a:gd name="T3" fmla="*/ 2 h 42"/>
                <a:gd name="T4" fmla="*/ 18 w 60"/>
                <a:gd name="T5" fmla="*/ 4 h 42"/>
                <a:gd name="T6" fmla="*/ 18 w 60"/>
                <a:gd name="T7" fmla="*/ 4 h 42"/>
                <a:gd name="T8" fmla="*/ 18 w 60"/>
                <a:gd name="T9" fmla="*/ 4 h 42"/>
                <a:gd name="T10" fmla="*/ 6 w 60"/>
                <a:gd name="T11" fmla="*/ 2 h 42"/>
                <a:gd name="T12" fmla="*/ 0 w 60"/>
                <a:gd name="T13" fmla="*/ 8 h 42"/>
                <a:gd name="T14" fmla="*/ 8 w 60"/>
                <a:gd name="T15" fmla="*/ 26 h 42"/>
                <a:gd name="T16" fmla="*/ 28 w 60"/>
                <a:gd name="T17" fmla="*/ 38 h 42"/>
                <a:gd name="T18" fmla="*/ 48 w 60"/>
                <a:gd name="T19" fmla="*/ 42 h 42"/>
                <a:gd name="T20" fmla="*/ 60 w 60"/>
                <a:gd name="T21" fmla="*/ 24 h 42"/>
                <a:gd name="T22" fmla="*/ 54 w 60"/>
                <a:gd name="T23" fmla="*/ 6 h 42"/>
                <a:gd name="T24" fmla="*/ 38 w 60"/>
                <a:gd name="T2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2">
                  <a:moveTo>
                    <a:pt x="38" y="0"/>
                  </a:moveTo>
                  <a:lnTo>
                    <a:pt x="28" y="2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6" y="2"/>
                  </a:lnTo>
                  <a:lnTo>
                    <a:pt x="0" y="8"/>
                  </a:lnTo>
                  <a:lnTo>
                    <a:pt x="8" y="26"/>
                  </a:lnTo>
                  <a:lnTo>
                    <a:pt x="28" y="38"/>
                  </a:lnTo>
                  <a:lnTo>
                    <a:pt x="48" y="42"/>
                  </a:lnTo>
                  <a:lnTo>
                    <a:pt x="60" y="24"/>
                  </a:lnTo>
                  <a:lnTo>
                    <a:pt x="54" y="6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8" name="그룹 297"/>
          <p:cNvGrpSpPr/>
          <p:nvPr/>
        </p:nvGrpSpPr>
        <p:grpSpPr>
          <a:xfrm>
            <a:off x="596989" y="1182443"/>
            <a:ext cx="4861185" cy="1244870"/>
            <a:chOff x="596989" y="1182443"/>
            <a:chExt cx="4861185" cy="1244870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989" y="1182443"/>
              <a:ext cx="1244872" cy="1244870"/>
            </a:xfrm>
            <a:prstGeom prst="rect">
              <a:avLst/>
            </a:prstGeom>
          </p:spPr>
        </p:pic>
        <p:sp>
          <p:nvSpPr>
            <p:cNvPr id="157" name="자유형 156"/>
            <p:cNvSpPr/>
            <p:nvPr/>
          </p:nvSpPr>
          <p:spPr>
            <a:xfrm flipH="1">
              <a:off x="1880051" y="1848081"/>
              <a:ext cx="3578123" cy="482646"/>
            </a:xfrm>
            <a:custGeom>
              <a:avLst/>
              <a:gdLst>
                <a:gd name="connsiteX0" fmla="*/ 0 w 4369869"/>
                <a:gd name="connsiteY0" fmla="*/ 683393 h 683393"/>
                <a:gd name="connsiteX1" fmla="*/ 683393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965515 w 4369869"/>
                <a:gd name="connsiteY1" fmla="*/ 0 h 683393"/>
                <a:gd name="connsiteX2" fmla="*/ 4369869 w 4369869"/>
                <a:gd name="connsiteY2" fmla="*/ 0 h 6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9869" h="683393">
                  <a:moveTo>
                    <a:pt x="0" y="683393"/>
                  </a:moveTo>
                  <a:lnTo>
                    <a:pt x="965515" y="0"/>
                  </a:lnTo>
                  <a:lnTo>
                    <a:pt x="4369869" y="0"/>
                  </a:lnTo>
                </a:path>
              </a:pathLst>
            </a:custGeom>
            <a:noFill/>
            <a:ln cap="rnd">
              <a:solidFill>
                <a:schemeClr val="bg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1772714" y="1598098"/>
              <a:ext cx="1210588" cy="287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ko-KR" altLang="en-US" sz="1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넥센 히어로즈</a:t>
              </a:r>
              <a:endParaRPr lang="ko-KR" altLang="en-US" sz="1400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00" name="그룹 299"/>
          <p:cNvGrpSpPr/>
          <p:nvPr/>
        </p:nvGrpSpPr>
        <p:grpSpPr>
          <a:xfrm>
            <a:off x="606817" y="2337515"/>
            <a:ext cx="4859280" cy="2225854"/>
            <a:chOff x="606817" y="2337515"/>
            <a:chExt cx="4859280" cy="2225854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17" y="3337105"/>
              <a:ext cx="1226266" cy="1226264"/>
            </a:xfrm>
            <a:prstGeom prst="rect">
              <a:avLst/>
            </a:prstGeom>
          </p:spPr>
        </p:pic>
        <p:sp>
          <p:nvSpPr>
            <p:cNvPr id="158" name="자유형 157"/>
            <p:cNvSpPr/>
            <p:nvPr/>
          </p:nvSpPr>
          <p:spPr>
            <a:xfrm flipH="1" flipV="1">
              <a:off x="1833083" y="2337515"/>
              <a:ext cx="3633014" cy="1626942"/>
            </a:xfrm>
            <a:custGeom>
              <a:avLst/>
              <a:gdLst>
                <a:gd name="connsiteX0" fmla="*/ 0 w 4369869"/>
                <a:gd name="connsiteY0" fmla="*/ 683393 h 683393"/>
                <a:gd name="connsiteX1" fmla="*/ 683393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938096 w 4369869"/>
                <a:gd name="connsiteY1" fmla="*/ 0 h 683393"/>
                <a:gd name="connsiteX2" fmla="*/ 4369869 w 4369869"/>
                <a:gd name="connsiteY2" fmla="*/ 0 h 6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9869" h="683393">
                  <a:moveTo>
                    <a:pt x="0" y="683393"/>
                  </a:moveTo>
                  <a:lnTo>
                    <a:pt x="938096" y="0"/>
                  </a:lnTo>
                  <a:lnTo>
                    <a:pt x="4369869" y="0"/>
                  </a:lnTo>
                </a:path>
              </a:pathLst>
            </a:custGeom>
            <a:noFill/>
            <a:ln cap="rnd">
              <a:solidFill>
                <a:schemeClr val="bg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1772714" y="3708716"/>
              <a:ext cx="894412" cy="287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LG</a:t>
              </a:r>
              <a:r>
                <a:rPr lang="ko-KR" altLang="en-US" sz="1400" i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트윈스</a:t>
              </a:r>
              <a:endParaRPr lang="ko-KR" altLang="en-US" sz="1400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02" name="그룹 301"/>
          <p:cNvGrpSpPr/>
          <p:nvPr/>
        </p:nvGrpSpPr>
        <p:grpSpPr>
          <a:xfrm>
            <a:off x="508391" y="4888176"/>
            <a:ext cx="4823390" cy="1714997"/>
            <a:chOff x="508391" y="4888176"/>
            <a:chExt cx="4823390" cy="1714997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91" y="5358303"/>
              <a:ext cx="1244872" cy="1244870"/>
            </a:xfrm>
            <a:prstGeom prst="rect">
              <a:avLst/>
            </a:prstGeom>
          </p:spPr>
        </p:pic>
        <p:sp>
          <p:nvSpPr>
            <p:cNvPr id="280" name="자유형 279"/>
            <p:cNvSpPr/>
            <p:nvPr/>
          </p:nvSpPr>
          <p:spPr>
            <a:xfrm flipH="1" flipV="1">
              <a:off x="1796227" y="4888176"/>
              <a:ext cx="3535554" cy="1109895"/>
            </a:xfrm>
            <a:custGeom>
              <a:avLst/>
              <a:gdLst>
                <a:gd name="connsiteX0" fmla="*/ 0 w 4369869"/>
                <a:gd name="connsiteY0" fmla="*/ 683393 h 683393"/>
                <a:gd name="connsiteX1" fmla="*/ 683393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802359 w 4369869"/>
                <a:gd name="connsiteY1" fmla="*/ 0 h 683393"/>
                <a:gd name="connsiteX2" fmla="*/ 4369869 w 4369869"/>
                <a:gd name="connsiteY2" fmla="*/ 0 h 6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9869" h="683393">
                  <a:moveTo>
                    <a:pt x="0" y="683393"/>
                  </a:moveTo>
                  <a:lnTo>
                    <a:pt x="802359" y="0"/>
                  </a:lnTo>
                  <a:lnTo>
                    <a:pt x="4369869" y="0"/>
                  </a:lnTo>
                </a:path>
              </a:pathLst>
            </a:custGeom>
            <a:noFill/>
            <a:ln cap="rnd">
              <a:solidFill>
                <a:schemeClr val="bg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1714964" y="5759541"/>
              <a:ext cx="1178528" cy="287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KIA </a:t>
              </a:r>
              <a:r>
                <a:rPr lang="ko-KR" altLang="en-US" sz="1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타이거즈</a:t>
              </a:r>
              <a:endParaRPr lang="ko-KR" altLang="en-US" sz="1400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99" name="그룹 298"/>
          <p:cNvGrpSpPr/>
          <p:nvPr/>
        </p:nvGrpSpPr>
        <p:grpSpPr>
          <a:xfrm>
            <a:off x="1842630" y="2259774"/>
            <a:ext cx="3422737" cy="1244870"/>
            <a:chOff x="1842630" y="2259774"/>
            <a:chExt cx="3422737" cy="124487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630" y="2259774"/>
              <a:ext cx="1244872" cy="1244870"/>
            </a:xfrm>
            <a:prstGeom prst="rect">
              <a:avLst/>
            </a:prstGeom>
          </p:spPr>
        </p:pic>
        <p:sp>
          <p:nvSpPr>
            <p:cNvPr id="278" name="자유형 277"/>
            <p:cNvSpPr/>
            <p:nvPr/>
          </p:nvSpPr>
          <p:spPr>
            <a:xfrm flipH="1" flipV="1">
              <a:off x="3040068" y="2337515"/>
              <a:ext cx="2225299" cy="540916"/>
            </a:xfrm>
            <a:custGeom>
              <a:avLst/>
              <a:gdLst>
                <a:gd name="connsiteX0" fmla="*/ 0 w 4369869"/>
                <a:gd name="connsiteY0" fmla="*/ 683393 h 683393"/>
                <a:gd name="connsiteX1" fmla="*/ 683393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1174828 w 4369869"/>
                <a:gd name="connsiteY1" fmla="*/ 0 h 683393"/>
                <a:gd name="connsiteX2" fmla="*/ 4369869 w 4369869"/>
                <a:gd name="connsiteY2" fmla="*/ 0 h 6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9869" h="683393">
                  <a:moveTo>
                    <a:pt x="0" y="683393"/>
                  </a:moveTo>
                  <a:lnTo>
                    <a:pt x="1174828" y="0"/>
                  </a:lnTo>
                  <a:lnTo>
                    <a:pt x="4369869" y="0"/>
                  </a:lnTo>
                </a:path>
              </a:pathLst>
            </a:custGeom>
            <a:noFill/>
            <a:ln cap="rnd">
              <a:solidFill>
                <a:schemeClr val="bg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2927052" y="2622087"/>
              <a:ext cx="1071127" cy="287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SK</a:t>
              </a:r>
              <a:r>
                <a:rPr lang="ko-KR" altLang="en-US" sz="1400" i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와이번스</a:t>
              </a:r>
              <a:endParaRPr lang="ko-KR" altLang="en-US" sz="1400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01" name="그룹 300"/>
          <p:cNvGrpSpPr/>
          <p:nvPr/>
        </p:nvGrpSpPr>
        <p:grpSpPr>
          <a:xfrm>
            <a:off x="1867434" y="2703467"/>
            <a:ext cx="3598662" cy="2822375"/>
            <a:chOff x="1867434" y="2703467"/>
            <a:chExt cx="3598662" cy="282237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7434" y="4395830"/>
              <a:ext cx="1130014" cy="1130012"/>
            </a:xfrm>
            <a:prstGeom prst="rect">
              <a:avLst/>
            </a:prstGeom>
          </p:spPr>
        </p:pic>
        <p:sp>
          <p:nvSpPr>
            <p:cNvPr id="279" name="자유형 278"/>
            <p:cNvSpPr/>
            <p:nvPr/>
          </p:nvSpPr>
          <p:spPr>
            <a:xfrm flipH="1" flipV="1">
              <a:off x="3000293" y="2703467"/>
              <a:ext cx="2465803" cy="2327922"/>
            </a:xfrm>
            <a:custGeom>
              <a:avLst/>
              <a:gdLst>
                <a:gd name="connsiteX0" fmla="*/ 0 w 4369869"/>
                <a:gd name="connsiteY0" fmla="*/ 683393 h 683393"/>
                <a:gd name="connsiteX1" fmla="*/ 683393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1382763 w 4369869"/>
                <a:gd name="connsiteY1" fmla="*/ 0 h 683393"/>
                <a:gd name="connsiteX2" fmla="*/ 4369869 w 4369869"/>
                <a:gd name="connsiteY2" fmla="*/ 0 h 6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9869" h="683393">
                  <a:moveTo>
                    <a:pt x="0" y="683393"/>
                  </a:moveTo>
                  <a:lnTo>
                    <a:pt x="1382763" y="0"/>
                  </a:lnTo>
                  <a:lnTo>
                    <a:pt x="4369869" y="0"/>
                  </a:lnTo>
                </a:path>
              </a:pathLst>
            </a:custGeom>
            <a:noFill/>
            <a:ln cap="rnd">
              <a:solidFill>
                <a:schemeClr val="bg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2927052" y="4800655"/>
              <a:ext cx="734496" cy="287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KT wiz</a:t>
              </a:r>
              <a:endParaRPr lang="ko-KR" altLang="en-US" sz="1400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03" name="그룹 302"/>
          <p:cNvGrpSpPr/>
          <p:nvPr/>
        </p:nvGrpSpPr>
        <p:grpSpPr>
          <a:xfrm>
            <a:off x="5466567" y="1244787"/>
            <a:ext cx="6023550" cy="1244870"/>
            <a:chOff x="5466567" y="1244787"/>
            <a:chExt cx="6023550" cy="124487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5245" y="1244787"/>
              <a:ext cx="1244872" cy="1244870"/>
            </a:xfrm>
            <a:prstGeom prst="rect">
              <a:avLst/>
            </a:prstGeom>
          </p:spPr>
        </p:pic>
        <p:sp>
          <p:nvSpPr>
            <p:cNvPr id="156" name="자유형 155"/>
            <p:cNvSpPr/>
            <p:nvPr/>
          </p:nvSpPr>
          <p:spPr>
            <a:xfrm>
              <a:off x="5466567" y="1856851"/>
              <a:ext cx="4687202" cy="482646"/>
            </a:xfrm>
            <a:custGeom>
              <a:avLst/>
              <a:gdLst>
                <a:gd name="connsiteX0" fmla="*/ 0 w 4369869"/>
                <a:gd name="connsiteY0" fmla="*/ 683393 h 683393"/>
                <a:gd name="connsiteX1" fmla="*/ 683393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2011488 w 4369869"/>
                <a:gd name="connsiteY1" fmla="*/ 0 h 683393"/>
                <a:gd name="connsiteX2" fmla="*/ 4369869 w 4369869"/>
                <a:gd name="connsiteY2" fmla="*/ 0 h 6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9869" h="683393">
                  <a:moveTo>
                    <a:pt x="0" y="683393"/>
                  </a:moveTo>
                  <a:lnTo>
                    <a:pt x="2011488" y="0"/>
                  </a:lnTo>
                  <a:lnTo>
                    <a:pt x="4369869" y="0"/>
                  </a:lnTo>
                </a:path>
              </a:pathLst>
            </a:custGeom>
            <a:noFill/>
            <a:ln cap="rnd">
              <a:solidFill>
                <a:schemeClr val="bg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9192079" y="1617348"/>
              <a:ext cx="1047083" cy="287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90000"/>
                </a:lnSpc>
                <a:spcBef>
                  <a:spcPct val="0"/>
                </a:spcBef>
              </a:pPr>
              <a:r>
                <a:rPr lang="ko-KR" altLang="en-US" sz="1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두산 </a:t>
              </a:r>
              <a:r>
                <a:rPr lang="ko-KR" altLang="en-US" sz="1400" i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베어스</a:t>
              </a:r>
              <a:endParaRPr lang="ko-KR" altLang="en-US" sz="1400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05" name="그룹 304"/>
          <p:cNvGrpSpPr/>
          <p:nvPr/>
        </p:nvGrpSpPr>
        <p:grpSpPr>
          <a:xfrm>
            <a:off x="6852051" y="3512613"/>
            <a:ext cx="4596031" cy="1160800"/>
            <a:chOff x="6852051" y="3512613"/>
            <a:chExt cx="4596031" cy="116080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7280" y="3512613"/>
              <a:ext cx="1160802" cy="1160800"/>
            </a:xfrm>
            <a:prstGeom prst="rect">
              <a:avLst/>
            </a:prstGeom>
          </p:spPr>
        </p:pic>
        <p:sp>
          <p:nvSpPr>
            <p:cNvPr id="282" name="자유형 281"/>
            <p:cNvSpPr/>
            <p:nvPr/>
          </p:nvSpPr>
          <p:spPr>
            <a:xfrm>
              <a:off x="6852051" y="4086032"/>
              <a:ext cx="3302601" cy="62420"/>
            </a:xfrm>
            <a:custGeom>
              <a:avLst/>
              <a:gdLst>
                <a:gd name="connsiteX0" fmla="*/ 0 w 4369869"/>
                <a:gd name="connsiteY0" fmla="*/ 683393 h 683393"/>
                <a:gd name="connsiteX1" fmla="*/ 683393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718298 h 718298"/>
                <a:gd name="connsiteX1" fmla="*/ 1014524 w 4369869"/>
                <a:gd name="connsiteY1" fmla="*/ 0 h 718298"/>
                <a:gd name="connsiteX2" fmla="*/ 4369869 w 4369869"/>
                <a:gd name="connsiteY2" fmla="*/ 34905 h 71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9869" h="718298">
                  <a:moveTo>
                    <a:pt x="0" y="718298"/>
                  </a:moveTo>
                  <a:lnTo>
                    <a:pt x="1014524" y="0"/>
                  </a:lnTo>
                  <a:lnTo>
                    <a:pt x="4369869" y="34905"/>
                  </a:lnTo>
                </a:path>
              </a:pathLst>
            </a:custGeom>
            <a:noFill/>
            <a:ln cap="rnd">
              <a:solidFill>
                <a:schemeClr val="bg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9028574" y="3839720"/>
              <a:ext cx="1210588" cy="287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90000"/>
                </a:lnSpc>
                <a:spcBef>
                  <a:spcPct val="0"/>
                </a:spcBef>
              </a:pPr>
              <a:r>
                <a:rPr lang="ko-KR" altLang="en-US" sz="1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삼성 라이온즈</a:t>
              </a:r>
              <a:endParaRPr lang="ko-KR" altLang="en-US" sz="1400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07" name="그룹 306"/>
          <p:cNvGrpSpPr/>
          <p:nvPr/>
        </p:nvGrpSpPr>
        <p:grpSpPr>
          <a:xfrm>
            <a:off x="6791912" y="4852218"/>
            <a:ext cx="4761039" cy="1989961"/>
            <a:chOff x="6791912" y="4852218"/>
            <a:chExt cx="4761039" cy="198996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2411" y="5471641"/>
              <a:ext cx="1370540" cy="1370538"/>
            </a:xfrm>
            <a:prstGeom prst="rect">
              <a:avLst/>
            </a:prstGeom>
          </p:spPr>
        </p:pic>
        <p:sp>
          <p:nvSpPr>
            <p:cNvPr id="284" name="자유형 283"/>
            <p:cNvSpPr/>
            <p:nvPr/>
          </p:nvSpPr>
          <p:spPr>
            <a:xfrm flipV="1">
              <a:off x="6791912" y="4852218"/>
              <a:ext cx="3361857" cy="1378253"/>
            </a:xfrm>
            <a:custGeom>
              <a:avLst/>
              <a:gdLst>
                <a:gd name="connsiteX0" fmla="*/ 0 w 4369869"/>
                <a:gd name="connsiteY0" fmla="*/ 683393 h 683393"/>
                <a:gd name="connsiteX1" fmla="*/ 683393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802359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1077606 w 4369869"/>
                <a:gd name="connsiteY1" fmla="*/ 0 h 683393"/>
                <a:gd name="connsiteX2" fmla="*/ 4369869 w 4369869"/>
                <a:gd name="connsiteY2" fmla="*/ 0 h 6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9869" h="683393">
                  <a:moveTo>
                    <a:pt x="0" y="683393"/>
                  </a:moveTo>
                  <a:lnTo>
                    <a:pt x="1077606" y="0"/>
                  </a:lnTo>
                  <a:lnTo>
                    <a:pt x="4369869" y="0"/>
                  </a:lnTo>
                </a:path>
              </a:pathLst>
            </a:custGeom>
            <a:noFill/>
            <a:ln cap="rnd">
              <a:solidFill>
                <a:schemeClr val="bg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9107121" y="5976591"/>
              <a:ext cx="1132041" cy="287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NC </a:t>
              </a:r>
              <a:r>
                <a:rPr lang="ko-KR" altLang="en-US" sz="1400" i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다이노스</a:t>
              </a:r>
              <a:endParaRPr lang="ko-KR" altLang="en-US" sz="1400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06" name="그룹 305"/>
          <p:cNvGrpSpPr/>
          <p:nvPr/>
        </p:nvGrpSpPr>
        <p:grpSpPr>
          <a:xfrm>
            <a:off x="7219337" y="4450092"/>
            <a:ext cx="2921776" cy="1244870"/>
            <a:chOff x="7219337" y="4450092"/>
            <a:chExt cx="2921776" cy="124487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241" y="4450092"/>
              <a:ext cx="1244872" cy="1244870"/>
            </a:xfrm>
            <a:prstGeom prst="rect">
              <a:avLst/>
            </a:prstGeom>
          </p:spPr>
        </p:pic>
        <p:sp>
          <p:nvSpPr>
            <p:cNvPr id="285" name="자유형 284"/>
            <p:cNvSpPr/>
            <p:nvPr/>
          </p:nvSpPr>
          <p:spPr>
            <a:xfrm flipV="1">
              <a:off x="7219337" y="4880864"/>
              <a:ext cx="1664247" cy="272256"/>
            </a:xfrm>
            <a:custGeom>
              <a:avLst/>
              <a:gdLst>
                <a:gd name="connsiteX0" fmla="*/ 0 w 4369869"/>
                <a:gd name="connsiteY0" fmla="*/ 683393 h 683393"/>
                <a:gd name="connsiteX1" fmla="*/ 683393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802359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1448814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1019165 w 4369869"/>
                <a:gd name="connsiteY1" fmla="*/ 0 h 683393"/>
                <a:gd name="connsiteX2" fmla="*/ 4369869 w 4369869"/>
                <a:gd name="connsiteY2" fmla="*/ 0 h 6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9869" h="683393">
                  <a:moveTo>
                    <a:pt x="0" y="683393"/>
                  </a:moveTo>
                  <a:lnTo>
                    <a:pt x="1019165" y="0"/>
                  </a:lnTo>
                  <a:lnTo>
                    <a:pt x="4369869" y="0"/>
                  </a:lnTo>
                </a:path>
              </a:pathLst>
            </a:custGeom>
            <a:noFill/>
            <a:ln cap="rnd">
              <a:solidFill>
                <a:schemeClr val="bg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7777691" y="4896698"/>
              <a:ext cx="1210588" cy="287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90000"/>
                </a:lnSpc>
                <a:spcBef>
                  <a:spcPct val="0"/>
                </a:spcBef>
              </a:pPr>
              <a:r>
                <a:rPr lang="ko-KR" altLang="en-US" sz="1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롯데 자이언츠</a:t>
              </a:r>
              <a:endParaRPr lang="ko-KR" altLang="en-US" sz="1400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04" name="그룹 303"/>
          <p:cNvGrpSpPr/>
          <p:nvPr/>
        </p:nvGrpSpPr>
        <p:grpSpPr>
          <a:xfrm>
            <a:off x="5735351" y="2266337"/>
            <a:ext cx="4531057" cy="1469596"/>
            <a:chOff x="5735351" y="2266337"/>
            <a:chExt cx="4531057" cy="146959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6810" y="2266337"/>
              <a:ext cx="1469598" cy="1469596"/>
            </a:xfrm>
            <a:prstGeom prst="rect">
              <a:avLst/>
            </a:prstGeom>
          </p:spPr>
        </p:pic>
        <p:sp>
          <p:nvSpPr>
            <p:cNvPr id="281" name="자유형 280"/>
            <p:cNvSpPr/>
            <p:nvPr/>
          </p:nvSpPr>
          <p:spPr>
            <a:xfrm>
              <a:off x="5735351" y="2919008"/>
              <a:ext cx="3014783" cy="796556"/>
            </a:xfrm>
            <a:custGeom>
              <a:avLst/>
              <a:gdLst>
                <a:gd name="connsiteX0" fmla="*/ 0 w 4369869"/>
                <a:gd name="connsiteY0" fmla="*/ 683393 h 683393"/>
                <a:gd name="connsiteX1" fmla="*/ 683393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3188278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2755777 w 4369869"/>
                <a:gd name="connsiteY1" fmla="*/ 0 h 683393"/>
                <a:gd name="connsiteX2" fmla="*/ 4369869 w 4369869"/>
                <a:gd name="connsiteY2" fmla="*/ 0 h 6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9869" h="683393">
                  <a:moveTo>
                    <a:pt x="0" y="683393"/>
                  </a:moveTo>
                  <a:lnTo>
                    <a:pt x="2755777" y="0"/>
                  </a:lnTo>
                  <a:lnTo>
                    <a:pt x="4369869" y="0"/>
                  </a:lnTo>
                </a:path>
              </a:pathLst>
            </a:custGeom>
            <a:noFill/>
            <a:ln cap="rnd">
              <a:solidFill>
                <a:schemeClr val="bg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TextBox 296"/>
            <p:cNvSpPr txBox="1"/>
            <p:nvPr/>
          </p:nvSpPr>
          <p:spPr>
            <a:xfrm>
              <a:off x="7796821" y="2671940"/>
              <a:ext cx="1047083" cy="287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90000"/>
                </a:lnSpc>
                <a:spcBef>
                  <a:spcPct val="0"/>
                </a:spcBef>
              </a:pPr>
              <a:r>
                <a:rPr lang="ko-KR" altLang="en-US" sz="1400" i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한화 이글스</a:t>
              </a:r>
              <a:endParaRPr lang="ko-KR" altLang="en-US" sz="1400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8913639"/>
      </p:ext>
    </p:extLst>
  </p:cSld>
  <p:clrMapOvr>
    <a:masterClrMapping/>
  </p:clrMapOvr>
  <p:transition spd="med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97E734-29FC-4B5A-AD6E-A9FB720A4827}"/>
              </a:ext>
            </a:extLst>
          </p:cNvPr>
          <p:cNvSpPr/>
          <p:nvPr/>
        </p:nvSpPr>
        <p:spPr>
          <a:xfrm>
            <a:off x="133927" y="1066798"/>
            <a:ext cx="11924146" cy="5643420"/>
          </a:xfrm>
          <a:prstGeom prst="rect">
            <a:avLst/>
          </a:prstGeom>
          <a:solidFill>
            <a:schemeClr val="bg1">
              <a:alpha val="75000"/>
            </a:schemeClr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b="1" dirty="0">
                <a:solidFill>
                  <a:srgbClr val="FF0000"/>
                </a:solidFill>
                <a:latin typeface="Helvetica Neue"/>
              </a:rPr>
              <a:t>  </a:t>
            </a:r>
            <a:r>
              <a:rPr lang="ko-KR" altLang="en-US" sz="3600" b="1" i="0" dirty="0">
                <a:solidFill>
                  <a:srgbClr val="FF0000"/>
                </a:solidFill>
                <a:effectLst/>
                <a:latin typeface="Helvetica Neue"/>
              </a:rPr>
              <a:t>결론</a:t>
            </a:r>
            <a:r>
              <a:rPr lang="ko-KR" altLang="en-US" sz="5000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endParaRPr lang="en-US" altLang="ko-KR" sz="5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Helvetica Neue"/>
                <a:ea typeface="에스코어 드림 5 Medium" pitchFamily="34" charset="-127"/>
              </a:rPr>
              <a:t>- </a:t>
            </a:r>
            <a:r>
              <a:rPr lang="ko-KR" altLang="en-US" sz="2800" b="1" dirty="0">
                <a:solidFill>
                  <a:srgbClr val="000000"/>
                </a:solidFill>
                <a:latin typeface="에스코어 드림 5 Medium" pitchFamily="34" charset="-127"/>
                <a:ea typeface="에스코어 드림 5 Medium" pitchFamily="34" charset="-127"/>
              </a:rPr>
              <a:t>트레이드 전후 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에스코어 드림 5 Medium" pitchFamily="34" charset="-127"/>
                <a:ea typeface="에스코어 드림 5 Medium" pitchFamily="34" charset="-127"/>
              </a:rPr>
              <a:t>예측 연봉이</a:t>
            </a:r>
            <a:r>
              <a:rPr lang="en-US" altLang="ko-KR" sz="2800" b="1" dirty="0">
                <a:solidFill>
                  <a:srgbClr val="000000"/>
                </a:solidFill>
                <a:latin typeface="에스코어 드림 5 Medium" pitchFamily="34" charset="-127"/>
                <a:ea typeface="에스코어 드림 5 Medium" pitchFamily="34" charset="-127"/>
              </a:rPr>
              <a:t> </a:t>
            </a:r>
            <a:r>
              <a:rPr lang="en-US" altLang="ko-KR" sz="2800" b="1" i="0" dirty="0">
                <a:solidFill>
                  <a:srgbClr val="000000"/>
                </a:solidFill>
                <a:effectLst/>
                <a:latin typeface="에스코어 드림 5 Medium" pitchFamily="34" charset="-127"/>
                <a:ea typeface="에스코어 드림 5 Medium" pitchFamily="34" charset="-127"/>
              </a:rPr>
              <a:t>13,415.27 ( 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에스코어 드림 5 Medium" pitchFamily="34" charset="-127"/>
                <a:ea typeface="에스코어 드림 5 Medium" pitchFamily="34" charset="-127"/>
              </a:rPr>
              <a:t>만원 </a:t>
            </a:r>
            <a:r>
              <a:rPr lang="en-US" altLang="ko-KR" sz="2800" b="1" i="0" dirty="0">
                <a:solidFill>
                  <a:srgbClr val="000000"/>
                </a:solidFill>
                <a:effectLst/>
                <a:latin typeface="에스코어 드림 5 Medium" pitchFamily="34" charset="-127"/>
                <a:ea typeface="에스코어 드림 5 Medium" pitchFamily="34" charset="-127"/>
              </a:rPr>
              <a:t>) 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에스코어 드림 5 Medium" pitchFamily="34" charset="-127"/>
                <a:ea typeface="에스코어 드림 5 Medium" pitchFamily="34" charset="-127"/>
              </a:rPr>
              <a:t>차이가 났다</a:t>
            </a:r>
            <a:r>
              <a:rPr lang="en-US" altLang="ko-KR" sz="2800" b="1" i="0" dirty="0">
                <a:solidFill>
                  <a:srgbClr val="000000"/>
                </a:solidFill>
                <a:effectLst/>
                <a:latin typeface="에스코어 드림 5 Medium" pitchFamily="34" charset="-127"/>
                <a:ea typeface="에스코어 드림 5 Medium" pitchFamily="34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800" b="1" i="0" dirty="0">
                <a:solidFill>
                  <a:srgbClr val="000000"/>
                </a:solidFill>
                <a:effectLst/>
                <a:latin typeface="에스코어 드림 5 Medium" pitchFamily="34" charset="-127"/>
                <a:ea typeface="에스코어 드림 5 Medium" pitchFamily="34" charset="-127"/>
              </a:rPr>
              <a:t>- 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에스코어 드림 5 Medium" pitchFamily="34" charset="-127"/>
                <a:ea typeface="에스코어 드림 5 Medium" pitchFamily="34" charset="-127"/>
              </a:rPr>
              <a:t>팀의 능력치가 프로야구</a:t>
            </a:r>
            <a:r>
              <a:rPr lang="ko-KR" altLang="en-US" sz="2800" b="1" dirty="0">
                <a:solidFill>
                  <a:srgbClr val="000000"/>
                </a:solidFill>
                <a:latin typeface="에스코어 드림 5 Medium" pitchFamily="34" charset="-127"/>
                <a:ea typeface="에스코어 드림 5 Medium" pitchFamily="34" charset="-127"/>
              </a:rPr>
              <a:t>팀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에스코어 드림 5 Medium" pitchFamily="34" charset="-127"/>
                <a:ea typeface="에스코어 드림 5 Medium" pitchFamily="34" charset="-127"/>
              </a:rPr>
              <a:t> 전체 평균보다 크게 </a:t>
            </a:r>
            <a:r>
              <a:rPr lang="ko-KR" altLang="en-US" sz="2800" b="1" i="0" dirty="0">
                <a:solidFill>
                  <a:srgbClr val="FF0000"/>
                </a:solidFill>
                <a:effectLst/>
                <a:latin typeface="에스코어 드림 5 Medium" pitchFamily="34" charset="-127"/>
                <a:ea typeface="에스코어 드림 5 Medium" pitchFamily="34" charset="-127"/>
              </a:rPr>
              <a:t>향상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에스코어 드림 5 Medium" pitchFamily="34" charset="-127"/>
                <a:ea typeface="에스코어 드림 5 Medium" pitchFamily="34" charset="-127"/>
              </a:rPr>
              <a:t>되었다</a:t>
            </a:r>
            <a:r>
              <a:rPr lang="en-US" altLang="ko-KR" sz="2800" b="1" i="0" dirty="0">
                <a:solidFill>
                  <a:srgbClr val="000000"/>
                </a:solidFill>
                <a:effectLst/>
                <a:latin typeface="에스코어 드림 5 Medium" pitchFamily="34" charset="-127"/>
                <a:ea typeface="에스코어 드림 5 Medium" pitchFamily="34" charset="-127"/>
              </a:rPr>
              <a:t>.</a:t>
            </a:r>
          </a:p>
          <a:p>
            <a:pPr algn="l">
              <a:lnSpc>
                <a:spcPct val="150000"/>
              </a:lnSpc>
              <a:buFontTx/>
              <a:buChar char="-"/>
            </a:pPr>
            <a:r>
              <a:rPr lang="en-US" altLang="ko-KR" sz="2800" b="1" dirty="0">
                <a:solidFill>
                  <a:srgbClr val="000000"/>
                </a:solidFill>
                <a:latin typeface="에스코어 드림 5 Medium" pitchFamily="34" charset="-127"/>
                <a:ea typeface="에스코어 드림 5 Medium" pitchFamily="34" charset="-127"/>
              </a:rPr>
              <a:t> 2018 </a:t>
            </a:r>
            <a:r>
              <a:rPr lang="ko-KR" altLang="en-US" sz="2800" b="1" dirty="0">
                <a:solidFill>
                  <a:srgbClr val="000000"/>
                </a:solidFill>
                <a:latin typeface="에스코어 드림 5 Medium" pitchFamily="34" charset="-127"/>
                <a:ea typeface="에스코어 드림 5 Medium" pitchFamily="34" charset="-127"/>
              </a:rPr>
              <a:t>프로야구는 좋은 성적을 기대해 볼 수 있을 것 같다</a:t>
            </a:r>
            <a:r>
              <a:rPr lang="en-US" altLang="ko-KR" sz="2800" b="1" dirty="0">
                <a:solidFill>
                  <a:srgbClr val="000000"/>
                </a:solidFill>
                <a:latin typeface="에스코어 드림 5 Medium" pitchFamily="34" charset="-127"/>
                <a:ea typeface="에스코어 드림 5 Medium" pitchFamily="34" charset="-127"/>
              </a:rPr>
              <a:t>.</a:t>
            </a:r>
            <a:endParaRPr lang="en-US" altLang="ko-KR" sz="2800" b="1" i="0" dirty="0">
              <a:solidFill>
                <a:srgbClr val="000000"/>
              </a:solidFill>
              <a:effectLst/>
              <a:latin typeface="에스코어 드림 5 Medium" pitchFamily="34" charset="-127"/>
              <a:ea typeface="에스코어 드림 5 Medium" pitchFamily="34" charset="-127"/>
            </a:endParaRPr>
          </a:p>
          <a:p>
            <a:pPr algn="l"/>
            <a:endParaRPr lang="en-US" altLang="ko-KR" sz="3000" b="1" dirty="0">
              <a:solidFill>
                <a:srgbClr val="000000"/>
              </a:solidFill>
              <a:latin typeface="Helvetica Neue"/>
            </a:endParaRPr>
          </a:p>
          <a:p>
            <a:r>
              <a:rPr lang="ko-KR" altLang="en-US" sz="3600" b="1" dirty="0">
                <a:solidFill>
                  <a:srgbClr val="0070C0"/>
                </a:solidFill>
                <a:latin typeface="에스코어 드림 6 Bold" pitchFamily="34" charset="-127"/>
                <a:ea typeface="에스코어 드림 6 Bold" pitchFamily="34" charset="-127"/>
              </a:rPr>
              <a:t>  실제</a:t>
            </a:r>
            <a:endParaRPr lang="en-US" altLang="ko-KR" sz="3600" b="1" dirty="0">
              <a:solidFill>
                <a:srgbClr val="0070C0"/>
              </a:solidFill>
              <a:latin typeface="에스코어 드림 6 Bold" pitchFamily="34" charset="-127"/>
              <a:ea typeface="에스코어 드림 6 Bold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Helvetica Neue"/>
                <a:ea typeface="에스코어 드림 5 Medium" pitchFamily="34" charset="-127"/>
              </a:rPr>
              <a:t>- </a:t>
            </a:r>
            <a:r>
              <a:rPr lang="ko-KR" altLang="en-US" sz="2800" b="1" dirty="0">
                <a:solidFill>
                  <a:srgbClr val="000000"/>
                </a:solidFill>
                <a:latin typeface="Helvetica Neue"/>
                <a:ea typeface="에스코어 드림 5 Medium" pitchFamily="34" charset="-127"/>
              </a:rPr>
              <a:t>이지영 선수가 </a:t>
            </a:r>
            <a:r>
              <a:rPr lang="ko-KR" altLang="en-US" sz="2800" b="1" i="1" dirty="0">
                <a:solidFill>
                  <a:srgbClr val="000000"/>
                </a:solidFill>
                <a:latin typeface="Helvetica Neue"/>
                <a:ea typeface="에스코어 드림 5 Medium" pitchFamily="34" charset="-127"/>
              </a:rPr>
              <a:t>넥센 히어로즈</a:t>
            </a:r>
            <a:r>
              <a:rPr lang="ko-KR" altLang="en-US" sz="2800" b="1" dirty="0">
                <a:solidFill>
                  <a:srgbClr val="000000"/>
                </a:solidFill>
                <a:latin typeface="Helvetica Neue"/>
                <a:ea typeface="에스코어 드림 5 Medium" pitchFamily="34" charset="-127"/>
              </a:rPr>
              <a:t> 이적</a:t>
            </a:r>
            <a:endParaRPr lang="en-US" altLang="ko-KR" sz="2800" b="1" dirty="0">
              <a:solidFill>
                <a:srgbClr val="000000"/>
              </a:solidFill>
              <a:latin typeface="Helvetica Neue"/>
              <a:ea typeface="에스코어 드림 5 Medium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rgbClr val="000000"/>
                </a:solidFill>
                <a:latin typeface="Helvetica Neue"/>
                <a:ea typeface="에스코어 드림 5 Medium" pitchFamily="34" charset="-127"/>
              </a:rPr>
              <a:t>- </a:t>
            </a:r>
            <a:r>
              <a:rPr lang="ko-KR" altLang="en-US" sz="2800" b="1" dirty="0">
                <a:solidFill>
                  <a:srgbClr val="000000"/>
                </a:solidFill>
                <a:latin typeface="Helvetica Neue"/>
                <a:ea typeface="에스코어 드림 5 Medium" pitchFamily="34" charset="-127"/>
              </a:rPr>
              <a:t>오재일 선수가 </a:t>
            </a:r>
            <a:r>
              <a:rPr lang="ko-KR" altLang="en-US" sz="2800" b="1" i="1" dirty="0">
                <a:solidFill>
                  <a:srgbClr val="000000"/>
                </a:solidFill>
                <a:latin typeface="Helvetica Neue"/>
                <a:ea typeface="에스코어 드림 5 Medium" pitchFamily="34" charset="-127"/>
              </a:rPr>
              <a:t>삼성 라이온즈 </a:t>
            </a:r>
            <a:r>
              <a:rPr lang="ko-KR" altLang="en-US" sz="2800" b="1" dirty="0">
                <a:solidFill>
                  <a:srgbClr val="000000"/>
                </a:solidFill>
                <a:latin typeface="Helvetica Neue"/>
                <a:ea typeface="에스코어 드림 5 Medium" pitchFamily="34" charset="-127"/>
              </a:rPr>
              <a:t>이적</a:t>
            </a:r>
            <a:endParaRPr lang="ko-KR" altLang="en-US" sz="2800" b="1" i="0" dirty="0">
              <a:solidFill>
                <a:srgbClr val="000000"/>
              </a:solidFill>
              <a:effectLst/>
              <a:latin typeface="Helvetica Neue"/>
              <a:ea typeface="에스코어 드림 5 Medium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>
                <a:latin typeface="에스코어 드림 8 Heavy" pitchFamily="34" charset="-127"/>
                <a:ea typeface="에스코어 드림 8 Heavy" pitchFamily="34" charset="-127"/>
              </a:rPr>
              <a:t>5. </a:t>
            </a:r>
            <a:r>
              <a:rPr lang="ko-KR" altLang="en-US" dirty="0">
                <a:latin typeface="에스코어 드림 8 Heavy" pitchFamily="34" charset="-127"/>
                <a:ea typeface="에스코어 드림 8 Heavy" pitchFamily="34" charset="-127"/>
              </a:rPr>
              <a:t>결론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8 Heavy" pitchFamily="34" charset="-127"/>
              <a:ea typeface="에스코어 드림 8 Heavy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4A8A21-5C7B-4A80-A4C7-1647491802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C86774-E6D0-4872-BDA6-2F9481DC6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61" b="97619" l="6897" r="93417">
                        <a14:foregroundMark x1="12853" y1="9341" x2="6897" y2="19414"/>
                        <a14:foregroundMark x1="6897" y1="19414" x2="6897" y2="19414"/>
                        <a14:foregroundMark x1="15987" y1="9707" x2="57680" y2="7143"/>
                        <a14:foregroundMark x1="53292" y1="5861" x2="76176" y2="9890"/>
                        <a14:foregroundMark x1="76176" y1="9890" x2="78683" y2="11172"/>
                        <a14:foregroundMark x1="89969" y1="14469" x2="90909" y2="19231"/>
                        <a14:foregroundMark x1="93417" y1="17582" x2="54545" y2="23993"/>
                        <a14:foregroundMark x1="15361" y1="19048" x2="41066" y2="17033"/>
                        <a14:foregroundMark x1="37304" y1="16484" x2="65517" y2="16484"/>
                        <a14:foregroundMark x1="47962" y1="46886" x2="52665" y2="58425"/>
                        <a14:foregroundMark x1="52665" y1="58425" x2="52665" y2="58242"/>
                        <a14:foregroundMark x1="21630" y1="97619" x2="41379" y2="83516"/>
                        <a14:foregroundMark x1="36677" y1="65201" x2="41379" y2="80586"/>
                        <a14:foregroundMark x1="45141" y1="69963" x2="48276" y2="88462"/>
                        <a14:foregroundMark x1="35110" y1="51832" x2="37931" y2="606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09195" y="3795900"/>
            <a:ext cx="1659265" cy="283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8123"/>
      </p:ext>
    </p:extLst>
  </p:cSld>
  <p:clrMapOvr>
    <a:masterClrMapping/>
  </p:clrMapOvr>
  <p:transition>
    <p:cut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E179FE-B6B1-4B56-8062-CCAD885EB1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F96861-3AF6-4B6D-89D8-56280D72EBA0}"/>
              </a:ext>
            </a:extLst>
          </p:cNvPr>
          <p:cNvGrpSpPr/>
          <p:nvPr/>
        </p:nvGrpSpPr>
        <p:grpSpPr>
          <a:xfrm>
            <a:off x="344000" y="1593276"/>
            <a:ext cx="5751999" cy="4844470"/>
            <a:chOff x="535710" y="2263865"/>
            <a:chExt cx="4595380" cy="337774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ACA1E8E-6EE0-4433-9DCF-A9EC175A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8983" y="2865076"/>
              <a:ext cx="3576637" cy="277653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897A5D0-4866-4F7B-9FCA-C28037C6E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710" y="2263865"/>
              <a:ext cx="4595380" cy="62616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AB8241C-C41F-4B92-87F0-53423F70D0A9}"/>
              </a:ext>
            </a:extLst>
          </p:cNvPr>
          <p:cNvGrpSpPr/>
          <p:nvPr/>
        </p:nvGrpSpPr>
        <p:grpSpPr>
          <a:xfrm>
            <a:off x="6243590" y="1539860"/>
            <a:ext cx="5230472" cy="4748827"/>
            <a:chOff x="6243590" y="1539860"/>
            <a:chExt cx="5230472" cy="474882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FE456DA-F9D4-4202-A454-DCB54CCBD2CC}"/>
                </a:ext>
              </a:extLst>
            </p:cNvPr>
            <p:cNvGrpSpPr/>
            <p:nvPr/>
          </p:nvGrpSpPr>
          <p:grpSpPr>
            <a:xfrm>
              <a:off x="6243590" y="1539860"/>
              <a:ext cx="5230472" cy="4748827"/>
              <a:chOff x="6243590" y="1539860"/>
              <a:chExt cx="5230472" cy="4748827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2BB173AA-F5CF-43F2-8EEA-D9119EA61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4635" y="2604608"/>
                <a:ext cx="5089427" cy="3684079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DCAA596-6EB7-408E-9CB8-D62DD8E6D2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3590" y="1539860"/>
                <a:ext cx="5211573" cy="1064747"/>
              </a:xfrm>
              <a:prstGeom prst="rect">
                <a:avLst/>
              </a:prstGeom>
            </p:spPr>
          </p:pic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0BD78CF-F620-4B31-A204-C1618CCE3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59788" y="2198708"/>
              <a:ext cx="1095375" cy="457200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4A83FA1C-9E16-4A49-9693-3480C66D0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>
                <a:latin typeface="에스코어 드림 8 Heavy" pitchFamily="34" charset="-127"/>
                <a:ea typeface="에스코어 드림 8 Heavy" pitchFamily="34" charset="-127"/>
              </a:rPr>
              <a:t>5. </a:t>
            </a:r>
            <a:r>
              <a:rPr lang="ko-KR" altLang="en-US" dirty="0">
                <a:latin typeface="에스코어 드림 8 Heavy" pitchFamily="34" charset="-127"/>
                <a:ea typeface="에스코어 드림 8 Heavy" pitchFamily="34" charset="-127"/>
              </a:rPr>
              <a:t>결론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8 Heavy" pitchFamily="34" charset="-127"/>
              <a:ea typeface="에스코어 드림 8 Heavy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371230"/>
      </p:ext>
    </p:extLst>
  </p:cSld>
  <p:clrMapOvr>
    <a:masterClrMapping/>
  </p:clrMapOvr>
  <p:transition>
    <p:cut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E7A96D-89F7-4159-9911-7C26A61BD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29375"/>
            <a:ext cx="1333686" cy="4286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FC5AAEB-F84F-4B0D-BD6D-4D7E30ECAF9A}"/>
              </a:ext>
            </a:extLst>
          </p:cNvPr>
          <p:cNvSpPr/>
          <p:nvPr/>
        </p:nvSpPr>
        <p:spPr>
          <a:xfrm>
            <a:off x="11277600" y="192089"/>
            <a:ext cx="822035" cy="3460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BD3CA-6324-498B-AB43-3D9DE532921B}"/>
              </a:ext>
            </a:extLst>
          </p:cNvPr>
          <p:cNvSpPr txBox="1"/>
          <p:nvPr/>
        </p:nvSpPr>
        <p:spPr>
          <a:xfrm>
            <a:off x="6572738" y="1678170"/>
            <a:ext cx="3227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itchFamily="34" charset="-127"/>
                <a:ea typeface="에스코어 드림 7 ExtraBold" pitchFamily="34" charset="-127"/>
              </a:rPr>
              <a:t>참고 및 출처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D0181F-6E5F-475F-8912-CDB51AC62EC1}"/>
              </a:ext>
            </a:extLst>
          </p:cNvPr>
          <p:cNvSpPr/>
          <p:nvPr/>
        </p:nvSpPr>
        <p:spPr>
          <a:xfrm>
            <a:off x="6666523" y="3071447"/>
            <a:ext cx="4897404" cy="304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야구 순위 이미지</a:t>
            </a:r>
            <a:r>
              <a:rPr lang="en-US" altLang="ko-KR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: </a:t>
            </a:r>
            <a:r>
              <a:rPr lang="en-US" altLang="ko-KR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  <a:hlinkClick r:id="rId5"/>
              </a:rPr>
              <a:t>https://www.flashscore.co.kr/baseball/south-korea/kbo-2017/standings/</a:t>
            </a:r>
            <a:endParaRPr lang="en-US" altLang="ko-KR" sz="1100" dirty="0">
              <a:solidFill>
                <a:schemeClr val="tx1"/>
              </a:solidFill>
              <a:latin typeface="에스코어 드림 4 Regular" pitchFamily="34" charset="-127"/>
              <a:ea typeface="에스코어 드림 4 Regular" pitchFamily="34" charset="-127"/>
            </a:endParaRPr>
          </a:p>
          <a:p>
            <a:endParaRPr lang="en-US" altLang="ko-KR" sz="1100" dirty="0">
              <a:solidFill>
                <a:schemeClr val="tx1"/>
              </a:solidFill>
              <a:latin typeface="에스코어 드림 4 Regular" pitchFamily="34" charset="-127"/>
              <a:ea typeface="에스코어 드림 4 Regular" pitchFamily="34" charset="-127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야구 역대 순위 </a:t>
            </a:r>
            <a:r>
              <a:rPr lang="en-US" altLang="ko-KR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: </a:t>
            </a:r>
            <a:r>
              <a:rPr lang="en-US" altLang="ko-KR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  <a:hlinkClick r:id="rId6"/>
              </a:rPr>
              <a:t>https://www.samsunglions.com/history/stat_5.asp/</a:t>
            </a:r>
            <a:endParaRPr lang="en-US" altLang="ko-KR" sz="1100" dirty="0">
              <a:solidFill>
                <a:schemeClr val="tx1"/>
              </a:solidFill>
              <a:latin typeface="에스코어 드림 4 Regular" pitchFamily="34" charset="-127"/>
              <a:ea typeface="에스코어 드림 4 Regular" pitchFamily="34" charset="-127"/>
            </a:endParaRPr>
          </a:p>
          <a:p>
            <a:endParaRPr lang="en-US" altLang="ko-KR" sz="1100" dirty="0">
              <a:solidFill>
                <a:schemeClr val="tx1"/>
              </a:solidFill>
              <a:latin typeface="에스코어 드림 4 Regular" pitchFamily="34" charset="-127"/>
              <a:ea typeface="에스코어 드림 4 Regular" pitchFamily="34" charset="-127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정규화 사이트</a:t>
            </a:r>
            <a:r>
              <a:rPr lang="en-US" altLang="ko-KR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: </a:t>
            </a:r>
            <a:r>
              <a:rPr lang="en-US" altLang="ko-KR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  <a:hlinkClick r:id="rId7"/>
              </a:rPr>
              <a:t>http://hleecaster.com/ml-normalization-concept/</a:t>
            </a:r>
            <a:endParaRPr lang="en-US" altLang="ko-KR" sz="1100" dirty="0">
              <a:solidFill>
                <a:schemeClr val="tx1"/>
              </a:solidFill>
              <a:latin typeface="에스코어 드림 4 Regular" pitchFamily="34" charset="-127"/>
              <a:ea typeface="에스코어 드림 4 Regular" pitchFamily="34" charset="-127"/>
            </a:endParaRPr>
          </a:p>
          <a:p>
            <a:endParaRPr lang="en-US" altLang="ko-KR" sz="1100" dirty="0">
              <a:solidFill>
                <a:schemeClr val="tx1"/>
              </a:solidFill>
              <a:latin typeface="에스코어 드림 4 Regular" pitchFamily="34" charset="-127"/>
              <a:ea typeface="에스코어 드림 4 Regular" pitchFamily="34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Query </a:t>
            </a:r>
            <a:r>
              <a:rPr lang="ko-KR" altLang="en-US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함수 </a:t>
            </a:r>
            <a:r>
              <a:rPr lang="en-US" altLang="ko-KR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: </a:t>
            </a:r>
            <a:r>
              <a:rPr lang="en-US" altLang="ko-KR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  <a:hlinkClick r:id="rId8"/>
              </a:rPr>
              <a:t>https://m.blog.naver.com/wideeyed/221867273249/</a:t>
            </a:r>
            <a:endParaRPr lang="en-US" altLang="ko-KR" sz="1100" dirty="0">
              <a:solidFill>
                <a:schemeClr val="tx1"/>
              </a:solidFill>
              <a:latin typeface="에스코어 드림 4 Regular" pitchFamily="34" charset="-127"/>
              <a:ea typeface="에스코어 드림 4 Regular" pitchFamily="34" charset="-127"/>
            </a:endParaRPr>
          </a:p>
          <a:p>
            <a:endParaRPr lang="en-US" altLang="ko-KR" sz="1100" dirty="0">
              <a:solidFill>
                <a:schemeClr val="tx1"/>
              </a:solidFill>
              <a:latin typeface="에스코어 드림 4 Regular" pitchFamily="34" charset="-127"/>
              <a:ea typeface="에스코어 드림 4 Regular" pitchFamily="34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Matplotlib</a:t>
            </a:r>
            <a:r>
              <a:rPr lang="ko-KR" altLang="en-US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:</a:t>
            </a:r>
            <a:r>
              <a:rPr lang="ko-KR" altLang="en-US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  <a:hlinkClick r:id="rId9"/>
              </a:rPr>
              <a:t>https://matplotlib.org/stable/api/_as_gen/matplotlib.pyplot.plot.html#matplotlib.pyplot.plot/</a:t>
            </a:r>
            <a:endParaRPr lang="en-US" altLang="ko-KR" sz="1100" dirty="0">
              <a:solidFill>
                <a:schemeClr val="tx1"/>
              </a:solidFill>
              <a:latin typeface="에스코어 드림 4 Regular" pitchFamily="34" charset="-127"/>
              <a:ea typeface="에스코어 드림 4 Regular" pitchFamily="34" charset="-127"/>
            </a:endParaRPr>
          </a:p>
          <a:p>
            <a:endParaRPr lang="en-US" altLang="ko-KR" sz="1100" dirty="0">
              <a:solidFill>
                <a:schemeClr val="tx1"/>
              </a:solidFill>
              <a:latin typeface="에스코어 드림 4 Regular" pitchFamily="34" charset="-127"/>
              <a:ea typeface="에스코어 드림 4 Regular" pitchFamily="34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Polar</a:t>
            </a:r>
            <a:r>
              <a:rPr lang="ko-KR" altLang="en-US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plot : </a:t>
            </a:r>
            <a:r>
              <a:rPr lang="en-US" altLang="ko-KR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  <a:hlinkClick r:id="rId10"/>
              </a:rPr>
              <a:t>https://velog.io/@khnn/TIL-Matplotlib</a:t>
            </a:r>
            <a:r>
              <a:rPr lang="ko-KR" altLang="en-US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  <a:hlinkClick r:id="rId10"/>
              </a:rPr>
              <a:t>으로</a:t>
            </a:r>
            <a:r>
              <a:rPr lang="en-US" altLang="ko-KR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  <a:hlinkClick r:id="rId10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  <a:hlinkClick r:id="rId10"/>
              </a:rPr>
              <a:t>차트</a:t>
            </a:r>
            <a:r>
              <a:rPr lang="en-US" altLang="ko-KR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  <a:hlinkClick r:id="rId10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  <a:hlinkClick r:id="rId10"/>
              </a:rPr>
              <a:t>꾸미기</a:t>
            </a:r>
            <a:r>
              <a:rPr lang="en-US" altLang="ko-KR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  <a:hlinkClick r:id="rId10"/>
              </a:rPr>
              <a:t>/</a:t>
            </a:r>
            <a:endParaRPr lang="en-US" altLang="ko-KR" sz="1100" dirty="0">
              <a:solidFill>
                <a:schemeClr val="tx1"/>
              </a:solidFill>
              <a:latin typeface="에스코어 드림 4 Regular" pitchFamily="34" charset="-127"/>
              <a:ea typeface="에스코어 드림 4 Regular" pitchFamily="34" charset="-127"/>
            </a:endParaRPr>
          </a:p>
          <a:p>
            <a:endParaRPr lang="en-US" altLang="ko-KR" sz="1100" dirty="0">
              <a:solidFill>
                <a:schemeClr val="tx1"/>
              </a:solidFill>
              <a:latin typeface="에스코어 드림 4 Regular" pitchFamily="34" charset="-127"/>
              <a:ea typeface="에스코어 드림 4 Regular" pitchFamily="34" charset="-127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이지영 기사 </a:t>
            </a:r>
            <a:r>
              <a:rPr lang="en-US" altLang="ko-KR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: </a:t>
            </a:r>
            <a:r>
              <a:rPr lang="en-US" altLang="ko-KR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  <a:hlinkClick r:id="rId11"/>
              </a:rPr>
              <a:t>https://www.yna.co.kr/view/AKR20181207096200007/</a:t>
            </a:r>
            <a:endParaRPr lang="en-US" altLang="ko-KR" sz="1100" dirty="0">
              <a:solidFill>
                <a:schemeClr val="tx1"/>
              </a:solidFill>
              <a:latin typeface="에스코어 드림 4 Regular" pitchFamily="34" charset="-127"/>
              <a:ea typeface="에스코어 드림 4 Regular" pitchFamily="34" charset="-127"/>
            </a:endParaRPr>
          </a:p>
          <a:p>
            <a:endParaRPr lang="en-US" altLang="ko-KR" sz="1100" dirty="0">
              <a:solidFill>
                <a:schemeClr val="tx1"/>
              </a:solidFill>
              <a:latin typeface="에스코어 드림 4 Regular" pitchFamily="34" charset="-127"/>
              <a:ea typeface="에스코어 드림 4 Regular" pitchFamily="34" charset="-127"/>
            </a:endParaRPr>
          </a:p>
          <a:p>
            <a:r>
              <a:rPr lang="ko-KR" altLang="en-US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오재일 기사 </a:t>
            </a:r>
            <a:r>
              <a:rPr lang="en-US" altLang="ko-KR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</a:rPr>
              <a:t>: </a:t>
            </a:r>
            <a:r>
              <a:rPr lang="en-US" altLang="ko-KR" sz="1100" dirty="0">
                <a:solidFill>
                  <a:schemeClr val="tx1"/>
                </a:solidFill>
                <a:latin typeface="에스코어 드림 4 Regular" pitchFamily="34" charset="-127"/>
                <a:ea typeface="에스코어 드림 4 Regular" pitchFamily="34" charset="-127"/>
                <a:hlinkClick r:id="rId12"/>
              </a:rPr>
              <a:t>https://www.chosun.com/sports/sports_photo/2020/12/14/A7OPQQW774OP3FPJAXVLZ3243A/</a:t>
            </a:r>
            <a:endParaRPr lang="en-US" altLang="ko-KR" sz="1100" dirty="0">
              <a:solidFill>
                <a:schemeClr val="tx1"/>
              </a:solidFill>
              <a:latin typeface="에스코어 드림 4 Regular" pitchFamily="34" charset="-127"/>
              <a:ea typeface="에스코어 드림 4 Regular" pitchFamily="34" charset="-127"/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0EC011-ECFE-4D0A-8FB3-BBEC2912958A}"/>
              </a:ext>
            </a:extLst>
          </p:cNvPr>
          <p:cNvSpPr/>
          <p:nvPr/>
        </p:nvSpPr>
        <p:spPr>
          <a:xfrm>
            <a:off x="628073" y="1867442"/>
            <a:ext cx="4647925" cy="3565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0" b="1" dirty="0">
              <a:ln w="28575">
                <a:solidFill>
                  <a:schemeClr val="tx1"/>
                </a:solidFill>
              </a:ln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CB9F9C-53B1-4C75-9810-50E7791B907C}"/>
              </a:ext>
            </a:extLst>
          </p:cNvPr>
          <p:cNvSpPr/>
          <p:nvPr/>
        </p:nvSpPr>
        <p:spPr>
          <a:xfrm>
            <a:off x="0" y="4970585"/>
            <a:ext cx="60960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ko-KR" altLang="en-US" sz="88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감사합니다</a:t>
            </a:r>
            <a:endParaRPr lang="en-US" altLang="ko-KR" sz="8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15" name="삼성">
            <a:hlinkClick r:id="" action="ppaction://media"/>
            <a:extLst>
              <a:ext uri="{FF2B5EF4-FFF2-40B4-BE49-F238E27FC236}">
                <a16:creationId xmlns:a16="http://schemas.microsoft.com/office/drawing/2014/main" id="{2A58531B-3511-4703-9EA9-24516AD3DD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500000" y="3429000"/>
            <a:ext cx="1308071" cy="130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6943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5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A04DC6B-EC27-4EB1-9F91-3A76D674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2668"/>
            <a:ext cx="1324160" cy="595332"/>
          </a:xfrm>
          <a:prstGeom prst="rect">
            <a:avLst/>
          </a:prstGeom>
        </p:spPr>
      </p:pic>
      <p:sp>
        <p:nvSpPr>
          <p:cNvPr id="11" name="제목 2">
            <a:extLst>
              <a:ext uri="{FF2B5EF4-FFF2-40B4-BE49-F238E27FC236}">
                <a16:creationId xmlns:a16="http://schemas.microsoft.com/office/drawing/2014/main" id="{3932001C-9CD5-4FE3-99FF-17E563224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59" y="381081"/>
            <a:ext cx="10515600" cy="799532"/>
          </a:xfrm>
        </p:spPr>
        <p:txBody>
          <a:bodyPr/>
          <a:lstStyle/>
          <a:p>
            <a:r>
              <a:rPr lang="en-US" altLang="ko-KR" dirty="0">
                <a:latin typeface="에스코어 드림 9 Black" pitchFamily="34" charset="-127"/>
                <a:ea typeface="에스코어 드림 9 Black" pitchFamily="34" charset="-127"/>
              </a:rPr>
              <a:t>2021</a:t>
            </a:r>
            <a:r>
              <a:rPr lang="ko-KR" altLang="en-US" dirty="0">
                <a:latin typeface="에스코어 드림 9 Black" pitchFamily="34" charset="-127"/>
                <a:ea typeface="에스코어 드림 9 Black" pitchFamily="34" charset="-127"/>
              </a:rPr>
              <a:t> </a:t>
            </a:r>
            <a:r>
              <a:rPr lang="en-US" altLang="ko-KR" dirty="0">
                <a:solidFill>
                  <a:srgbClr val="0096D7"/>
                </a:solidFill>
                <a:latin typeface="에스코어 드림 9 Black" pitchFamily="34" charset="-127"/>
                <a:ea typeface="에스코어 드림 9 Black" pitchFamily="34" charset="-127"/>
              </a:rPr>
              <a:t>BIG Data</a:t>
            </a:r>
            <a:r>
              <a:rPr lang="en-US" altLang="ko-KR" dirty="0">
                <a:latin typeface="에스코어 드림 9 Black" pitchFamily="34" charset="-127"/>
                <a:ea typeface="에스코어 드림 9 Black" pitchFamily="34" charset="-127"/>
              </a:rPr>
              <a:t> Project</a:t>
            </a:r>
            <a:endParaRPr lang="ko-KR" altLang="en-US" dirty="0">
              <a:latin typeface="에스코어 드림 9 Black" pitchFamily="34" charset="-127"/>
              <a:ea typeface="에스코어 드림 9 Black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73837A-27E3-400A-931F-EE3C44ABFBE2}"/>
              </a:ext>
            </a:extLst>
          </p:cNvPr>
          <p:cNvSpPr txBox="1"/>
          <p:nvPr/>
        </p:nvSpPr>
        <p:spPr>
          <a:xfrm>
            <a:off x="6084976" y="1727201"/>
            <a:ext cx="5968951" cy="590931"/>
          </a:xfrm>
          <a:prstGeom prst="rect">
            <a:avLst/>
          </a:prstGeom>
          <a:solidFill>
            <a:srgbClr val="005CA8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3600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itchFamily="34" charset="-127"/>
                <a:ea typeface="에스코어 드림 9 Black" pitchFamily="34" charset="-127"/>
              </a:rPr>
              <a:t>삼성 </a:t>
            </a:r>
            <a:r>
              <a:rPr lang="ko-KR" altLang="en-US" sz="3600" b="1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itchFamily="34" charset="-127"/>
                <a:ea typeface="에스코어 드림 9 Black" pitchFamily="34" charset="-127"/>
              </a:rPr>
              <a:t>라이온즈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239EAA9-E680-4F29-84BA-429AB53CC3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3" y="1617856"/>
            <a:ext cx="4336181" cy="43361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26000F-7292-43D7-A3BB-9410275BBB6D}"/>
              </a:ext>
            </a:extLst>
          </p:cNvPr>
          <p:cNvSpPr txBox="1"/>
          <p:nvPr/>
        </p:nvSpPr>
        <p:spPr>
          <a:xfrm>
            <a:off x="6768123" y="3087077"/>
            <a:ext cx="52203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itchFamily="34" charset="-127"/>
                <a:ea typeface="에스코어 드림 7 ExtraBold" pitchFamily="34" charset="-127"/>
                <a:cs typeface="+mj-cs"/>
              </a:rPr>
              <a:t>프로젝트 배경 및 목표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itchFamily="34" charset="-127"/>
              <a:ea typeface="에스코어 드림 7 ExtraBold" pitchFamily="34" charset="-127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itchFamily="34" charset="-127"/>
              <a:ea typeface="에스코어 드림 7 ExtraBold" pitchFamily="34" charset="-127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itchFamily="34" charset="-127"/>
                <a:ea typeface="에스코어 드림 7 ExtraBold" pitchFamily="34" charset="-127"/>
                <a:cs typeface="+mj-cs"/>
              </a:rPr>
              <a:t>삼성 팀 중 트레이드 선수 명단 작업 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itchFamily="34" charset="-127"/>
              <a:ea typeface="에스코어 드림 7 ExtraBold" pitchFamily="34" charset="-127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itchFamily="34" charset="-127"/>
              <a:ea typeface="에스코어 드림 7 ExtraBold" pitchFamily="34" charset="-127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itchFamily="34" charset="-127"/>
                <a:ea typeface="에스코어 드림 7 ExtraBold" pitchFamily="34" charset="-127"/>
                <a:cs typeface="+mj-cs"/>
              </a:rPr>
              <a:t>영입할 선수 명단 작업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itchFamily="34" charset="-127"/>
              <a:ea typeface="에스코어 드림 7 ExtraBold" pitchFamily="34" charset="-127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itchFamily="34" charset="-127"/>
              <a:ea typeface="에스코어 드림 7 ExtraBold" pitchFamily="34" charset="-127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itchFamily="34" charset="-127"/>
                <a:ea typeface="에스코어 드림 7 ExtraBold" pitchFamily="34" charset="-127"/>
                <a:cs typeface="+mj-cs"/>
              </a:rPr>
              <a:t>연봉 예측 작업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itchFamily="34" charset="-127"/>
              <a:ea typeface="에스코어 드림 7 ExtraBold" pitchFamily="34" charset="-127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itchFamily="34" charset="-127"/>
              <a:ea typeface="에스코어 드림 7 ExtraBold" pitchFamily="34" charset="-127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itchFamily="34" charset="-127"/>
                <a:ea typeface="에스코어 드림 7 ExtraBold" pitchFamily="34" charset="-127"/>
                <a:cs typeface="+mj-cs"/>
              </a:rPr>
              <a:t>결론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itchFamily="34" charset="-127"/>
              <a:ea typeface="에스코어 드림 7 ExtraBold" pitchFamily="34" charset="-127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+mj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76C4E8-3F1E-48A6-9122-77D53AC060C1}"/>
              </a:ext>
            </a:extLst>
          </p:cNvPr>
          <p:cNvSpPr/>
          <p:nvPr/>
        </p:nvSpPr>
        <p:spPr>
          <a:xfrm>
            <a:off x="11277601" y="221674"/>
            <a:ext cx="914400" cy="294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759843"/>
      </p:ext>
    </p:extLst>
  </p:cSld>
  <p:clrMapOvr>
    <a:masterClrMapping/>
  </p:clrMapOvr>
  <p:transition spd="med">
    <p:cut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15455"/>
            <a:ext cx="10515600" cy="799532"/>
          </a:xfrm>
        </p:spPr>
        <p:txBody>
          <a:bodyPr/>
          <a:lstStyle/>
          <a:p>
            <a:r>
              <a:rPr lang="en-US" altLang="ko-KR" dirty="0">
                <a:latin typeface="에스코어 드림 9 Black" pitchFamily="34" charset="-127"/>
                <a:ea typeface="에스코어 드림 9 Black" pitchFamily="34" charset="-127"/>
              </a:rPr>
              <a:t>1. </a:t>
            </a:r>
            <a:r>
              <a:rPr lang="ko-KR" altLang="en-US" dirty="0">
                <a:latin typeface="에스코어 드림 9 Black" pitchFamily="34" charset="-127"/>
                <a:ea typeface="에스코어 드림 9 Black" pitchFamily="34" charset="-127"/>
              </a:rPr>
              <a:t>프로젝트 배경 및 목표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914988"/>
            <a:ext cx="11924146" cy="5827558"/>
          </a:xfrm>
          <a:prstGeom prst="rect">
            <a:avLst/>
          </a:prstGeom>
          <a:solidFill>
            <a:schemeClr val="bg1">
              <a:alpha val="75000"/>
            </a:schemeClr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F862EA-FD0C-4668-B5E5-13DADE4E6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5" y="1367692"/>
            <a:ext cx="4493845" cy="49315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A1C1E46-8306-4C0F-AC11-867E8831B92F}"/>
              </a:ext>
            </a:extLst>
          </p:cNvPr>
          <p:cNvSpPr/>
          <p:nvPr/>
        </p:nvSpPr>
        <p:spPr>
          <a:xfrm>
            <a:off x="5384801" y="967153"/>
            <a:ext cx="5939692" cy="2487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Project </a:t>
            </a:r>
            <a:r>
              <a:rPr lang="ko-KR" altLang="en-US" sz="24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배경</a:t>
            </a:r>
            <a:endParaRPr lang="en-US" altLang="ko-KR" sz="2400" dirty="0">
              <a:solidFill>
                <a:srgbClr val="0070C0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2011~2014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  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4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년 연속우승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, 2015 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준우승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2016~2017 2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년 연속 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9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위</a:t>
            </a:r>
            <a:endParaRPr lang="en-US" altLang="ko-KR" sz="2000" dirty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창단 이래 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2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년 연속 역대 </a:t>
            </a:r>
            <a:r>
              <a:rPr lang="ko-KR" altLang="en-US" sz="2000" dirty="0">
                <a:solidFill>
                  <a:srgbClr val="FF0000"/>
                </a:solidFill>
                <a:latin typeface="에스코어 드림 5 Medium" pitchFamily="34" charset="-127"/>
                <a:ea typeface="에스코어 드림 5 Medium" pitchFamily="34" charset="-127"/>
              </a:rPr>
              <a:t>최악의 성적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B46EF6-AF8E-4A7A-B59D-22ABC40A4D91}"/>
              </a:ext>
            </a:extLst>
          </p:cNvPr>
          <p:cNvSpPr/>
          <p:nvPr/>
        </p:nvSpPr>
        <p:spPr>
          <a:xfrm>
            <a:off x="5393190" y="3975815"/>
            <a:ext cx="6658484" cy="275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Project </a:t>
            </a:r>
            <a:r>
              <a:rPr lang="ko-KR" altLang="en-US" sz="24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목표</a:t>
            </a:r>
            <a:endParaRPr lang="en-US" altLang="ko-KR" sz="2400" dirty="0">
              <a:solidFill>
                <a:srgbClr val="0070C0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  <a:p>
            <a:endParaRPr lang="en-US" altLang="ko-KR" sz="1100" dirty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26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모의 스토브리그로 데이터를 비교 분석하여 </a:t>
            </a:r>
            <a:endParaRPr lang="en-US" altLang="ko-KR" sz="2600" dirty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6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2018</a:t>
            </a:r>
            <a:r>
              <a:rPr lang="ko-KR" altLang="en-US" sz="2600" dirty="0">
                <a:solidFill>
                  <a:schemeClr val="tx1"/>
                </a:solidFill>
                <a:latin typeface="에스코어 드림 5 Medium" pitchFamily="34" charset="-127"/>
                <a:ea typeface="에스코어 드림 5 Medium" pitchFamily="34" charset="-127"/>
              </a:rPr>
              <a:t>년 성적 향상을 모색</a:t>
            </a:r>
            <a:endParaRPr lang="en-US" altLang="ko-KR" sz="2600" dirty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algn="just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algn="just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9C3B44-0BCD-487C-9824-B6AA5D3D78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00795"/>
      </p:ext>
    </p:extLst>
  </p:cSld>
  <p:clrMapOvr>
    <a:masterClrMapping/>
  </p:clrMapOvr>
  <p:transition>
    <p:cut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>
                <a:latin typeface="에스코어 드림 8 Heavy" pitchFamily="34" charset="-127"/>
                <a:ea typeface="에스코어 드림 8 Heavy" pitchFamily="34" charset="-127"/>
              </a:rPr>
              <a:t>2. </a:t>
            </a:r>
            <a:r>
              <a:rPr lang="ko-KR" altLang="en-US" dirty="0">
                <a:latin typeface="에스코어 드림 8 Heavy" pitchFamily="34" charset="-127"/>
                <a:ea typeface="에스코어 드림 8 Heavy" pitchFamily="34" charset="-127"/>
              </a:rPr>
              <a:t>삼성 팀 중 트레이드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8 Heavy" pitchFamily="34" charset="-127"/>
              <a:ea typeface="에스코어 드림 8 Heavy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57374" y="1035460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639A81-164B-4E0A-AD7F-4AF9D6007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774" y="4875363"/>
            <a:ext cx="8950325" cy="12439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79FFF5-F7F3-4449-A222-80D46DABD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775" y="1847881"/>
            <a:ext cx="8950325" cy="1006728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AE17A37-AB7E-4D80-B3C5-2DFB90F45896}"/>
              </a:ext>
            </a:extLst>
          </p:cNvPr>
          <p:cNvSpPr/>
          <p:nvPr/>
        </p:nvSpPr>
        <p:spPr>
          <a:xfrm>
            <a:off x="4962769" y="3013896"/>
            <a:ext cx="794901" cy="171796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C0AB6-A18E-46C9-B6BA-676832167E1B}"/>
              </a:ext>
            </a:extLst>
          </p:cNvPr>
          <p:cNvSpPr txBox="1"/>
          <p:nvPr/>
        </p:nvSpPr>
        <p:spPr>
          <a:xfrm>
            <a:off x="1430216" y="3321539"/>
            <a:ext cx="3368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rgbClr val="404248"/>
                </a:solidFill>
                <a:effectLst/>
                <a:latin typeface="에스코어 드림 5 Medium" pitchFamily="34" charset="-127"/>
                <a:ea typeface="에스코어 드림 5 Medium" pitchFamily="34" charset="-127"/>
              </a:rPr>
              <a:t>Z-Score Normalization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에스코어 드림 5 Medium" pitchFamily="34" charset="-127"/>
                <a:ea typeface="에스코어 드림 5 Medium" pitchFamily="34" charset="-127"/>
                <a:cs typeface="+mj-cs"/>
              </a:rPr>
              <a:t>정규화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latin typeface="에스코어 드림 5 Medium" pitchFamily="34" charset="-127"/>
              <a:ea typeface="에스코어 드림 5 Medium" pitchFamily="34" charset="-127"/>
              <a:cs typeface="+mj-cs"/>
            </a:endParaRPr>
          </a:p>
          <a:p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latin typeface="에스코어 드림 5 Medium" pitchFamily="34" charset="-127"/>
              <a:ea typeface="에스코어 드림 5 Medium" pitchFamily="34" charset="-127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에스코어 드림 5 Medium" pitchFamily="34" charset="-127"/>
                <a:ea typeface="에스코어 드림 5 Medium" pitchFamily="34" charset="-127"/>
                <a:cs typeface="+mj-cs"/>
              </a:rPr>
              <a:t>이유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에스코어 드림 5 Medium" pitchFamily="34" charset="-127"/>
                <a:ea typeface="에스코어 드림 5 Medium" pitchFamily="34" charset="-127"/>
                <a:cs typeface="+mj-cs"/>
              </a:rPr>
              <a:t>: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에스코어 드림 5 Medium" pitchFamily="34" charset="-127"/>
                <a:ea typeface="에스코어 드림 5 Medium" pitchFamily="34" charset="-127"/>
                <a:cs typeface="+mj-cs"/>
              </a:rPr>
              <a:t>각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에스코어 드림 5 Medium" pitchFamily="34" charset="-127"/>
                <a:ea typeface="에스코어 드림 5 Medium" pitchFamily="34" charset="-127"/>
                <a:cs typeface="+mj-cs"/>
              </a:rPr>
              <a:t>스탯의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에스코어 드림 5 Medium" pitchFamily="34" charset="-127"/>
                <a:ea typeface="에스코어 드림 5 Medium" pitchFamily="34" charset="-127"/>
                <a:cs typeface="+mj-cs"/>
              </a:rPr>
              <a:t> 숫자 크기의 차이 큼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latin typeface="에스코어 드림 5 Medium" pitchFamily="34" charset="-127"/>
              <a:ea typeface="에스코어 드림 5 Medium" pitchFamily="34" charset="-127"/>
              <a:cs typeface="+mj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DA9509-6705-4093-8509-4B9E2A100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1226" y="3209524"/>
            <a:ext cx="5753100" cy="13243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91E8C4-89FD-4D5D-859A-98CBB0A133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DBDF39-FD73-4695-8C3A-5B3A14C56256}"/>
              </a:ext>
            </a:extLst>
          </p:cNvPr>
          <p:cNvSpPr/>
          <p:nvPr/>
        </p:nvSpPr>
        <p:spPr>
          <a:xfrm>
            <a:off x="344000" y="1228452"/>
            <a:ext cx="105156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1)</a:t>
            </a:r>
            <a:r>
              <a:rPr lang="ko-KR" altLang="en-US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 삼성과 프로야구 전체 </a:t>
            </a:r>
            <a:r>
              <a:rPr lang="ko-KR" altLang="en-US" sz="3000" dirty="0" err="1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스탯</a:t>
            </a:r>
            <a:r>
              <a:rPr lang="ko-KR" altLang="en-US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 평균의 비교 </a:t>
            </a:r>
            <a:endParaRPr lang="en-US" altLang="ko-KR" sz="2000" dirty="0">
              <a:solidFill>
                <a:schemeClr val="tx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049358"/>
      </p:ext>
    </p:extLst>
  </p:cSld>
  <p:clrMapOvr>
    <a:masterClrMapping/>
  </p:clrMapOvr>
  <p:transition>
    <p:cut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>
                <a:latin typeface="에스코어 드림 8 Heavy" pitchFamily="34" charset="-127"/>
                <a:ea typeface="에스코어 드림 8 Heavy" pitchFamily="34" charset="-127"/>
              </a:rPr>
              <a:t>2. </a:t>
            </a:r>
            <a:r>
              <a:rPr lang="ko-KR" altLang="en-US" dirty="0">
                <a:latin typeface="에스코어 드림 8 Heavy" pitchFamily="34" charset="-127"/>
                <a:ea typeface="에스코어 드림 8 Heavy" pitchFamily="34" charset="-127"/>
              </a:rPr>
              <a:t>삼성 팀 중 트레이드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8 Heavy" pitchFamily="34" charset="-127"/>
              <a:ea typeface="에스코어 드림 8 Heavy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9436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91E8C4-89FD-4D5D-859A-98CBB0A133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DBDF39-FD73-4695-8C3A-5B3A14C56256}"/>
              </a:ext>
            </a:extLst>
          </p:cNvPr>
          <p:cNvSpPr/>
          <p:nvPr/>
        </p:nvSpPr>
        <p:spPr>
          <a:xfrm>
            <a:off x="344000" y="1228452"/>
            <a:ext cx="105156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2)</a:t>
            </a:r>
            <a:r>
              <a:rPr lang="ko-KR" altLang="en-US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 삼성과 프로야구 프로야구 팀 </a:t>
            </a:r>
            <a:r>
              <a:rPr lang="ko-KR" altLang="en-US" sz="3000" dirty="0" err="1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스탯</a:t>
            </a:r>
            <a:r>
              <a:rPr lang="ko-KR" altLang="en-US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 평균의 비교 </a:t>
            </a:r>
            <a:endParaRPr lang="en-US" altLang="ko-KR" sz="2000" dirty="0">
              <a:solidFill>
                <a:schemeClr val="tx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714FD8-0BBB-4E93-AE28-8980B7054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23" y="1814660"/>
            <a:ext cx="4952522" cy="466679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1A3876-2E9A-4555-A43F-ADF471030927}"/>
              </a:ext>
            </a:extLst>
          </p:cNvPr>
          <p:cNvSpPr/>
          <p:nvPr/>
        </p:nvSpPr>
        <p:spPr>
          <a:xfrm>
            <a:off x="5908431" y="1933482"/>
            <a:ext cx="5939570" cy="4712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00638F"/>
                </a:solidFill>
                <a:latin typeface="에스코어 드림 6 Bold" pitchFamily="34" charset="-127"/>
                <a:ea typeface="에스코어 드림 6 Bold" pitchFamily="34" charset="-127"/>
              </a:rPr>
              <a:t>         장점</a:t>
            </a:r>
            <a:r>
              <a:rPr lang="ko-KR" altLang="en-US" sz="28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: </a:t>
            </a:r>
            <a:r>
              <a:rPr lang="ko-KR" altLang="en-US" sz="28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출루</a:t>
            </a:r>
            <a:r>
              <a:rPr lang="en-US" altLang="ko-KR" sz="28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, </a:t>
            </a:r>
            <a:r>
              <a:rPr lang="ko-KR" altLang="en-US" sz="2800" dirty="0" err="1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장타율</a:t>
            </a:r>
            <a:r>
              <a:rPr lang="en-US" altLang="ko-KR" sz="28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, </a:t>
            </a:r>
            <a:r>
              <a:rPr lang="ko-KR" altLang="en-US" sz="28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득점</a:t>
            </a:r>
            <a:endParaRPr lang="en-US" altLang="ko-KR" sz="2800" dirty="0">
              <a:solidFill>
                <a:schemeClr val="tx1"/>
              </a:solidFill>
              <a:latin typeface="에스코어 드림 6 Bold" pitchFamily="34" charset="-127"/>
              <a:ea typeface="에스코어 드림 6 Bold" pitchFamily="34" charset="-127"/>
            </a:endParaRPr>
          </a:p>
          <a:p>
            <a:pPr algn="ctr"/>
            <a:endParaRPr lang="en-US" altLang="ko-KR" sz="2800" dirty="0">
              <a:solidFill>
                <a:schemeClr val="tx1"/>
              </a:solidFill>
              <a:latin typeface="에스코어 드림 6 Bold" pitchFamily="34" charset="-127"/>
              <a:ea typeface="에스코어 드림 6 Bold" pitchFamily="34" charset="-127"/>
            </a:endParaRPr>
          </a:p>
          <a:p>
            <a:r>
              <a:rPr lang="ko-KR" altLang="en-US" sz="2800" dirty="0">
                <a:solidFill>
                  <a:srgbClr val="FF0000"/>
                </a:solidFill>
                <a:latin typeface="에스코어 드림 6 Bold" pitchFamily="34" charset="-127"/>
                <a:ea typeface="에스코어 드림 6 Bold" pitchFamily="34" charset="-127"/>
              </a:rPr>
              <a:t>         단점</a:t>
            </a:r>
            <a:r>
              <a:rPr lang="ko-KR" altLang="en-US" sz="28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: </a:t>
            </a:r>
            <a:r>
              <a:rPr lang="ko-KR" altLang="en-US" sz="28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타율</a:t>
            </a:r>
            <a:r>
              <a:rPr lang="en-US" altLang="ko-KR" sz="28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, </a:t>
            </a:r>
            <a:r>
              <a:rPr lang="ko-KR" altLang="en-US" sz="28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홈런</a:t>
            </a:r>
            <a:endParaRPr lang="en-US" altLang="ko-KR" sz="2800" dirty="0">
              <a:solidFill>
                <a:schemeClr val="tx1"/>
              </a:solidFill>
              <a:latin typeface="에스코어 드림 6 Bold" pitchFamily="34" charset="-127"/>
              <a:ea typeface="에스코어 드림 6 Bold" pitchFamily="34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타율</a:t>
            </a:r>
            <a:r>
              <a:rPr lang="en-US" altLang="ko-KR" sz="24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홈런이 좋은 선수 영입</a:t>
            </a:r>
            <a:endParaRPr lang="en-US" altLang="ko-KR" sz="2400" dirty="0">
              <a:solidFill>
                <a:schemeClr val="tx1"/>
              </a:solidFill>
              <a:latin typeface="에스코어 드림 6 Bold" pitchFamily="34" charset="-127"/>
              <a:ea typeface="에스코어 드림 6 Bold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에스코어 드림 6 Bold" pitchFamily="34" charset="-127"/>
                <a:ea typeface="에스코어 드림 6 Bold" pitchFamily="34" charset="-127"/>
              </a:rPr>
              <a:t>타율과 홈런이 낮은 선수 트레이드 </a:t>
            </a:r>
          </a:p>
          <a:p>
            <a:endParaRPr lang="ko-KR" altLang="en-US" sz="2000" dirty="0">
              <a:solidFill>
                <a:schemeClr val="tx1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56B08-A223-406E-9B4D-E55C1C9A4242}"/>
              </a:ext>
            </a:extLst>
          </p:cNvPr>
          <p:cNvSpPr/>
          <p:nvPr/>
        </p:nvSpPr>
        <p:spPr>
          <a:xfrm>
            <a:off x="6186001" y="1681037"/>
            <a:ext cx="1648798" cy="10116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901134"/>
      </p:ext>
    </p:extLst>
  </p:cSld>
  <p:clrMapOvr>
    <a:masterClrMapping/>
  </p:clrMapOvr>
  <p:transition>
    <p:cut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>
                <a:latin typeface="에스코어 드림 8 Heavy" pitchFamily="34" charset="-127"/>
                <a:ea typeface="에스코어 드림 8 Heavy" pitchFamily="34" charset="-127"/>
              </a:rPr>
              <a:t>2. </a:t>
            </a:r>
            <a:r>
              <a:rPr lang="ko-KR" altLang="en-US" dirty="0">
                <a:latin typeface="에스코어 드림 8 Heavy" pitchFamily="34" charset="-127"/>
                <a:ea typeface="에스코어 드림 8 Heavy" pitchFamily="34" charset="-127"/>
              </a:rPr>
              <a:t>삼성 팀 중 트레이드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8 Heavy" pitchFamily="34" charset="-127"/>
              <a:ea typeface="에스코어 드림 8 Heavy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405B74-E967-4743-832F-1AE7ECCAD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63" y="2646425"/>
            <a:ext cx="10958449" cy="282434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0D0A3B3-F9B4-43C2-A194-FA64612B3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570321-2287-4730-8221-062DF72DAE41}"/>
              </a:ext>
            </a:extLst>
          </p:cNvPr>
          <p:cNvSpPr/>
          <p:nvPr/>
        </p:nvSpPr>
        <p:spPr>
          <a:xfrm>
            <a:off x="344000" y="1025281"/>
            <a:ext cx="10515600" cy="867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3)</a:t>
            </a:r>
            <a:r>
              <a:rPr lang="ko-KR" altLang="en-US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 삼성 평균 타율보다 낮은 선수 명단</a:t>
            </a:r>
            <a:endParaRPr lang="en-US" altLang="ko-KR" sz="2000" dirty="0">
              <a:solidFill>
                <a:schemeClr val="tx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C98F02-A28C-4C73-A2BB-3674E2A2999D}"/>
              </a:ext>
            </a:extLst>
          </p:cNvPr>
          <p:cNvSpPr/>
          <p:nvPr/>
        </p:nvSpPr>
        <p:spPr>
          <a:xfrm>
            <a:off x="5181600" y="1856831"/>
            <a:ext cx="4798292" cy="2224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tx1"/>
                </a:solidFill>
              </a:rPr>
              <a:t>bat_ss_df</a:t>
            </a:r>
            <a:r>
              <a:rPr lang="en-US" altLang="ko-KR" sz="2000" dirty="0">
                <a:solidFill>
                  <a:schemeClr val="tx1"/>
                </a:solidFill>
              </a:rPr>
              <a:t>  : </a:t>
            </a:r>
            <a:r>
              <a:rPr lang="ko-KR" altLang="en-US" sz="2000" dirty="0">
                <a:solidFill>
                  <a:schemeClr val="tx1"/>
                </a:solidFill>
              </a:rPr>
              <a:t>정규화 된 삼성 </a:t>
            </a:r>
            <a:r>
              <a:rPr lang="en-US" altLang="ko-KR" sz="2000" dirty="0" err="1">
                <a:solidFill>
                  <a:schemeClr val="tx1"/>
                </a:solidFill>
              </a:rPr>
              <a:t>DataFrame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68320"/>
      </p:ext>
    </p:extLst>
  </p:cSld>
  <p:clrMapOvr>
    <a:masterClrMapping/>
  </p:clrMapOvr>
  <p:transition>
    <p:cut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>
                <a:latin typeface="에스코어 드림 8 Heavy" pitchFamily="34" charset="-127"/>
                <a:ea typeface="에스코어 드림 8 Heavy" pitchFamily="34" charset="-127"/>
              </a:rPr>
              <a:t>2. </a:t>
            </a:r>
            <a:r>
              <a:rPr lang="ko-KR" altLang="en-US" dirty="0">
                <a:latin typeface="에스코어 드림 8 Heavy" pitchFamily="34" charset="-127"/>
                <a:ea typeface="에스코어 드림 8 Heavy" pitchFamily="34" charset="-127"/>
              </a:rPr>
              <a:t>삼성 팀 중 트레이드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8 Heavy" pitchFamily="34" charset="-127"/>
              <a:ea typeface="에스코어 드림 8 Heavy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B4B591-F1D9-429D-BA74-F2532F71C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00" y="1814660"/>
            <a:ext cx="7506801" cy="47590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7F2A59-6582-4B69-9CF1-82C09BA9C6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E70086-E44D-41AF-B111-0040DF508B40}"/>
              </a:ext>
            </a:extLst>
          </p:cNvPr>
          <p:cNvSpPr/>
          <p:nvPr/>
        </p:nvSpPr>
        <p:spPr>
          <a:xfrm>
            <a:off x="344000" y="1228452"/>
            <a:ext cx="105156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4)</a:t>
            </a:r>
            <a:r>
              <a:rPr lang="ko-KR" altLang="en-US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 삼성 평균 홈런 보다 낮은 선수 명단</a:t>
            </a:r>
            <a:endParaRPr lang="en-US" altLang="ko-KR" sz="2000" dirty="0">
              <a:solidFill>
                <a:schemeClr val="tx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425859"/>
      </p:ext>
    </p:extLst>
  </p:cSld>
  <p:clrMapOvr>
    <a:masterClrMapping/>
  </p:clrMapOvr>
  <p:transition>
    <p:cut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>
                <a:latin typeface="에스코어 드림 8 Heavy" pitchFamily="34" charset="-127"/>
                <a:ea typeface="에스코어 드림 8 Heavy" pitchFamily="34" charset="-127"/>
              </a:rPr>
              <a:t>2. </a:t>
            </a:r>
            <a:r>
              <a:rPr lang="ko-KR" altLang="en-US" dirty="0">
                <a:latin typeface="에스코어 드림 8 Heavy" pitchFamily="34" charset="-127"/>
                <a:ea typeface="에스코어 드림 8 Heavy" pitchFamily="34" charset="-127"/>
              </a:rPr>
              <a:t>삼성 팀 중 트레이드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8 Heavy" pitchFamily="34" charset="-127"/>
              <a:ea typeface="에스코어 드림 8 Heavy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80C5E11-8ECE-4143-A53C-9253D6CF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50" y="1914769"/>
            <a:ext cx="8070326" cy="8987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62014E3-D875-453D-B16B-4699E6D2C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273" y="2766298"/>
            <a:ext cx="3881281" cy="361887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1F1A4B-2866-49EB-9059-0D6CAC2BAFE6}"/>
              </a:ext>
            </a:extLst>
          </p:cNvPr>
          <p:cNvSpPr/>
          <p:nvPr/>
        </p:nvSpPr>
        <p:spPr>
          <a:xfrm>
            <a:off x="360484" y="1142727"/>
            <a:ext cx="10461015" cy="615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5)</a:t>
            </a:r>
            <a:r>
              <a:rPr lang="ko-KR" altLang="en-US" sz="3000" dirty="0">
                <a:solidFill>
                  <a:srgbClr val="0070C0"/>
                </a:solidFill>
                <a:latin typeface="에스코어 드림 7 ExtraBold" pitchFamily="34" charset="-127"/>
                <a:ea typeface="에스코어 드림 7 ExtraBold" pitchFamily="34" charset="-127"/>
              </a:rPr>
              <a:t> 타율과 홈런이 프로야구 평균 보다 낮은 선수 명단</a:t>
            </a:r>
            <a:endParaRPr lang="en-US" altLang="ko-KR" sz="2000" dirty="0">
              <a:solidFill>
                <a:schemeClr val="tx1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3B1BE5-3443-47C1-8E88-50233E3A1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371" y="3274647"/>
            <a:ext cx="4323738" cy="30899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2B06774-3A34-4395-A0A3-981CA569DE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02037"/>
      </p:ext>
    </p:extLst>
  </p:cSld>
  <p:clrMapOvr>
    <a:masterClrMapping/>
  </p:clrMapOvr>
  <p:transition>
    <p:cut thruBlk="1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750</Words>
  <Application>Microsoft Office PowerPoint</Application>
  <PresentationFormat>와이드스크린</PresentationFormat>
  <Paragraphs>136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7" baseType="lpstr">
      <vt:lpstr>에스코어 드림 9 Black</vt:lpstr>
      <vt:lpstr>나눔명조</vt:lpstr>
      <vt:lpstr>Arial</vt:lpstr>
      <vt:lpstr>에스코어 드림 8 Heavy</vt:lpstr>
      <vt:lpstr>에스코어 드림 4 Regular</vt:lpstr>
      <vt:lpstr>Helvetica Neue</vt:lpstr>
      <vt:lpstr>나눔스퀘어 Bold</vt:lpstr>
      <vt:lpstr>Times New Roman</vt:lpstr>
      <vt:lpstr>나눔스퀘어 ExtraBold</vt:lpstr>
      <vt:lpstr>맑은 고딕</vt:lpstr>
      <vt:lpstr>에스코어 드림 7 ExtraBold</vt:lpstr>
      <vt:lpstr>휴먼모음T</vt:lpstr>
      <vt:lpstr>에스코어 드림 5 Medium</vt:lpstr>
      <vt:lpstr>에스코어 드림 6 Bold</vt:lpstr>
      <vt:lpstr>Office 테마</vt:lpstr>
      <vt:lpstr>구단 소개</vt:lpstr>
      <vt:lpstr>2017 년 기준 KBO LEAGUE 구단 현황</vt:lpstr>
      <vt:lpstr>2021 BIG Data Project</vt:lpstr>
      <vt:lpstr>1. 프로젝트 배경 및 목표</vt:lpstr>
      <vt:lpstr>2. 삼성 팀 중 트레이드 명단 작업</vt:lpstr>
      <vt:lpstr>2. 삼성 팀 중 트레이드 명단 작업</vt:lpstr>
      <vt:lpstr>2. 삼성 팀 중 트레이드 명단 작업</vt:lpstr>
      <vt:lpstr>2. 삼성 팀 중 트레이드 명단 작업</vt:lpstr>
      <vt:lpstr>2. 삼성 팀 중 트레이드 명단 작업</vt:lpstr>
      <vt:lpstr>2. 삼성 팀 중 트레이드 명단 작업</vt:lpstr>
      <vt:lpstr>3. 영입할 선수 명단 작업</vt:lpstr>
      <vt:lpstr>3. 영입할 선수 명단 작업</vt:lpstr>
      <vt:lpstr>3. 영입할 선수 명단 작업</vt:lpstr>
      <vt:lpstr>3. 영입할 선수 명단 작업</vt:lpstr>
      <vt:lpstr>3. 영입할 선수 명단 작업</vt:lpstr>
      <vt:lpstr>3. 영입할 선수 명단 작업</vt:lpstr>
      <vt:lpstr>4. 연봉 예측 작업</vt:lpstr>
      <vt:lpstr>4. 연봉 예측 작업</vt:lpstr>
      <vt:lpstr>4. 연봉 예측 작업</vt:lpstr>
      <vt:lpstr>5. 결론</vt:lpstr>
      <vt:lpstr>5. 결론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KBO 프로야구 10구단</dc:title>
  <dc:creator>주영 정;딥플의 playground</dc:creator>
  <cp:lastModifiedBy>jeongmo kim</cp:lastModifiedBy>
  <cp:revision>105</cp:revision>
  <dcterms:created xsi:type="dcterms:W3CDTF">2018-07-11T14:12:27Z</dcterms:created>
  <dcterms:modified xsi:type="dcterms:W3CDTF">2021-05-14T03:19:56Z</dcterms:modified>
</cp:coreProperties>
</file>